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304" r:id="rId3"/>
    <p:sldId id="315" r:id="rId4"/>
    <p:sldId id="316" r:id="rId5"/>
    <p:sldId id="317" r:id="rId6"/>
    <p:sldId id="305" r:id="rId7"/>
    <p:sldId id="309" r:id="rId8"/>
    <p:sldId id="307" r:id="rId9"/>
    <p:sldId id="308" r:id="rId10"/>
    <p:sldId id="311" r:id="rId11"/>
    <p:sldId id="314" r:id="rId12"/>
    <p:sldId id="310" r:id="rId13"/>
    <p:sldId id="313" r:id="rId14"/>
    <p:sldId id="283" r:id="rId15"/>
    <p:sldId id="265" r:id="rId16"/>
    <p:sldId id="306" r:id="rId17"/>
    <p:sldId id="284" r:id="rId18"/>
    <p:sldId id="285" r:id="rId19"/>
    <p:sldId id="291" r:id="rId20"/>
    <p:sldId id="293" r:id="rId21"/>
    <p:sldId id="292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1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3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4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ffice\Desktop\Kaben\KABEN_FP&amp;Investment_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ffice\Desktop\Kaben\KABEN_FP&amp;Investment_Char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ffice\Desktop\Kaben\KABEN_FP&amp;Investment_Cha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'Global Asset Class YTD'!$A$7</c:f>
              <c:strCache>
                <c:ptCount val="1"/>
                <c:pt idx="0">
                  <c:v>Euro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YTD'!$B$6:$G$6</c:f>
              <c:strCache>
                <c:ptCount val="6"/>
                <c:pt idx="0">
                  <c:v>MSCI All Country World Stock Index </c:v>
                </c:pt>
                <c:pt idx="1">
                  <c:v>S&amp;P 500 </c:v>
                </c:pt>
                <c:pt idx="2">
                  <c:v>Nasdaq Composite </c:v>
                </c:pt>
                <c:pt idx="3">
                  <c:v>Dow Jones Industrial Average </c:v>
                </c:pt>
                <c:pt idx="4">
                  <c:v>MSCI All Country Europe Stock Index </c:v>
                </c:pt>
                <c:pt idx="5">
                  <c:v>MSCI Emerging Markets Stock Index </c:v>
                </c:pt>
              </c:strCache>
            </c:strRef>
          </c:cat>
          <c:val>
            <c:numRef>
              <c:f>'Global Asset Class YTD'!$B$7:$G$7</c:f>
              <c:numCache>
                <c:formatCode>0.00%</c:formatCode>
                <c:ptCount val="6"/>
                <c:pt idx="0">
                  <c:v>0.17899999999999999</c:v>
                </c:pt>
                <c:pt idx="1">
                  <c:v>0.20799999999999999</c:v>
                </c:pt>
                <c:pt idx="2">
                  <c:v>0.19500000000000001</c:v>
                </c:pt>
                <c:pt idx="3">
                  <c:v>0.128</c:v>
                </c:pt>
                <c:pt idx="4">
                  <c:v>0.122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5-40E7-B695-1E5772430078}"/>
            </c:ext>
          </c:extLst>
        </c:ser>
        <c:ser>
          <c:idx val="1"/>
          <c:order val="1"/>
          <c:tx>
            <c:strRef>
              <c:f>'Global Asset Class YTD'!$A$8</c:f>
              <c:strCache>
                <c:ptCount val="1"/>
                <c:pt idx="0">
                  <c:v>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YTD'!$B$6:$G$6</c:f>
              <c:strCache>
                <c:ptCount val="6"/>
                <c:pt idx="0">
                  <c:v>MSCI All Country World Stock Index </c:v>
                </c:pt>
                <c:pt idx="1">
                  <c:v>S&amp;P 500 </c:v>
                </c:pt>
                <c:pt idx="2">
                  <c:v>Nasdaq Composite </c:v>
                </c:pt>
                <c:pt idx="3">
                  <c:v>Dow Jones Industrial Average </c:v>
                </c:pt>
                <c:pt idx="4">
                  <c:v>MSCI All Country Europe Stock Index </c:v>
                </c:pt>
                <c:pt idx="5">
                  <c:v>MSCI Emerging Markets Stock Index </c:v>
                </c:pt>
              </c:strCache>
            </c:strRef>
          </c:cat>
          <c:val>
            <c:numRef>
              <c:f>'Global Asset Class YTD'!$B$8:$G$8</c:f>
              <c:numCache>
                <c:formatCode>0.00%</c:formatCode>
                <c:ptCount val="6"/>
                <c:pt idx="0">
                  <c:v>0.191</c:v>
                </c:pt>
                <c:pt idx="1">
                  <c:v>0.221</c:v>
                </c:pt>
                <c:pt idx="2">
                  <c:v>0.20399999999999999</c:v>
                </c:pt>
                <c:pt idx="3">
                  <c:v>0.13900000000000001</c:v>
                </c:pt>
                <c:pt idx="4">
                  <c:v>0.13400000000000001</c:v>
                </c:pt>
                <c:pt idx="5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5-40E7-B695-1E5772430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4719440"/>
        <c:axId val="1264721360"/>
      </c:barChart>
      <c:catAx>
        <c:axId val="126471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721360"/>
        <c:crosses val="autoZero"/>
        <c:auto val="1"/>
        <c:lblAlgn val="ctr"/>
        <c:lblOffset val="100"/>
        <c:noMultiLvlLbl val="0"/>
      </c:catAx>
      <c:valAx>
        <c:axId val="12647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71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'Fixed Income Historic '!$Y$9</c:f>
              <c:strCache>
                <c:ptCount val="1"/>
                <c:pt idx="0">
                  <c:v>1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('Fixed Income Historic '!$Z$8:$AA$8,'Fixed Income Historic '!$AC$8:$AE$8)</c:f>
              <c:strCache>
                <c:ptCount val="5"/>
                <c:pt idx="0">
                  <c:v>Bloomber Euro Aggregate Bond Index</c:v>
                </c:pt>
                <c:pt idx="1">
                  <c:v>Euro Government 10+ Year Index</c:v>
                </c:pt>
                <c:pt idx="2">
                  <c:v>Bloomberg US Agrregate Bond Index</c:v>
                </c:pt>
                <c:pt idx="3">
                  <c:v>Bloomberg US Corporate Bond Index </c:v>
                </c:pt>
                <c:pt idx="4">
                  <c:v>Bloomberg US Treasury Bond Index </c:v>
                </c:pt>
              </c:strCache>
              <c:extLst/>
            </c:strRef>
          </c:cat>
          <c:val>
            <c:numRef>
              <c:f>('Fixed Income Historic '!$Z$9:$AA$9,'Fixed Income Historic '!$AC$9:$AE$9)</c:f>
              <c:numCache>
                <c:formatCode>0.0%</c:formatCode>
                <c:ptCount val="5"/>
                <c:pt idx="0">
                  <c:v>9.2239165199412471E-2</c:v>
                </c:pt>
                <c:pt idx="1">
                  <c:v>0.13946838040227169</c:v>
                </c:pt>
                <c:pt idx="2">
                  <c:v>6.890012708576726E-2</c:v>
                </c:pt>
                <c:pt idx="3">
                  <c:v>9.484705716132677E-2</c:v>
                </c:pt>
                <c:pt idx="4">
                  <c:v>5.081786236086492E-2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7F5-4780-AF2E-11183A1BD727}"/>
            </c:ext>
          </c:extLst>
        </c:ser>
        <c:ser>
          <c:idx val="1"/>
          <c:order val="1"/>
          <c:tx>
            <c:strRef>
              <c:f>'Fixed Income Historic '!$Y$10</c:f>
              <c:strCache>
                <c:ptCount val="1"/>
                <c:pt idx="0">
                  <c:v>3 Years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('Fixed Income Historic '!$Z$8:$AA$8,'Fixed Income Historic '!$AC$8:$AE$8)</c:f>
              <c:strCache>
                <c:ptCount val="5"/>
                <c:pt idx="0">
                  <c:v>Bloomber Euro Aggregate Bond Index</c:v>
                </c:pt>
                <c:pt idx="1">
                  <c:v>Euro Government 10+ Year Index</c:v>
                </c:pt>
                <c:pt idx="2">
                  <c:v>Bloomberg US Agrregate Bond Index</c:v>
                </c:pt>
                <c:pt idx="3">
                  <c:v>Bloomberg US Corporate Bond Index </c:v>
                </c:pt>
                <c:pt idx="4">
                  <c:v>Bloomberg US Treasury Bond Index </c:v>
                </c:pt>
              </c:strCache>
              <c:extLst/>
            </c:strRef>
          </c:cat>
          <c:val>
            <c:numRef>
              <c:f>('Fixed Income Historic '!$Z$10:$AA$10,'Fixed Income Historic '!$AC$10:$AE$10)</c:f>
              <c:numCache>
                <c:formatCode>0.0%</c:formatCode>
                <c:ptCount val="5"/>
                <c:pt idx="0">
                  <c:v>-3.2833358790081868E-2</c:v>
                </c:pt>
                <c:pt idx="1">
                  <c:v>-9.3031797743863054E-2</c:v>
                </c:pt>
                <c:pt idx="2">
                  <c:v>-2.7859933842877216E-2</c:v>
                </c:pt>
                <c:pt idx="3">
                  <c:v>-2.5814245864704155E-2</c:v>
                </c:pt>
                <c:pt idx="4">
                  <c:v>-3.116306855129336E-2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7F5-4780-AF2E-11183A1BD727}"/>
            </c:ext>
          </c:extLst>
        </c:ser>
        <c:ser>
          <c:idx val="2"/>
          <c:order val="2"/>
          <c:tx>
            <c:strRef>
              <c:f>'Fixed Income Historic '!$Y$11</c:f>
              <c:strCache>
                <c:ptCount val="1"/>
                <c:pt idx="0">
                  <c:v>5 Years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('Fixed Income Historic '!$Z$8:$AA$8,'Fixed Income Historic '!$AC$8:$AE$8)</c:f>
              <c:strCache>
                <c:ptCount val="5"/>
                <c:pt idx="0">
                  <c:v>Bloomber Euro Aggregate Bond Index</c:v>
                </c:pt>
                <c:pt idx="1">
                  <c:v>Euro Government 10+ Year Index</c:v>
                </c:pt>
                <c:pt idx="2">
                  <c:v>Bloomberg US Agrregate Bond Index</c:v>
                </c:pt>
                <c:pt idx="3">
                  <c:v>Bloomberg US Corporate Bond Index </c:v>
                </c:pt>
                <c:pt idx="4">
                  <c:v>Bloomberg US Treasury Bond Index </c:v>
                </c:pt>
              </c:strCache>
              <c:extLst/>
            </c:strRef>
          </c:cat>
          <c:val>
            <c:numRef>
              <c:f>('Fixed Income Historic '!$Z$11:$AA$11,'Fixed Income Historic '!$AC$11:$AE$11)</c:f>
              <c:numCache>
                <c:formatCode>0.0%</c:formatCode>
                <c:ptCount val="5"/>
                <c:pt idx="0">
                  <c:v>-2.1038838695796702E-2</c:v>
                </c:pt>
                <c:pt idx="1">
                  <c:v>-6.1326452698156619E-2</c:v>
                </c:pt>
                <c:pt idx="2">
                  <c:v>-5.2341978112897536E-3</c:v>
                </c:pt>
                <c:pt idx="3">
                  <c:v>2.967374588255467E-3</c:v>
                </c:pt>
                <c:pt idx="4">
                  <c:v>-1.0111340310648975E-2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7F5-4780-AF2E-11183A1BD727}"/>
            </c:ext>
          </c:extLst>
        </c:ser>
        <c:ser>
          <c:idx val="3"/>
          <c:order val="3"/>
          <c:tx>
            <c:strRef>
              <c:f>'Fixed Income Historic '!$Y$12</c:f>
              <c:strCache>
                <c:ptCount val="1"/>
                <c:pt idx="0">
                  <c:v>10 Years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('Fixed Income Historic '!$Z$8:$AA$8,'Fixed Income Historic '!$AC$8:$AE$8)</c:f>
              <c:strCache>
                <c:ptCount val="5"/>
                <c:pt idx="0">
                  <c:v>Bloomber Euro Aggregate Bond Index</c:v>
                </c:pt>
                <c:pt idx="1">
                  <c:v>Euro Government 10+ Year Index</c:v>
                </c:pt>
                <c:pt idx="2">
                  <c:v>Bloomberg US Agrregate Bond Index</c:v>
                </c:pt>
                <c:pt idx="3">
                  <c:v>Bloomberg US Corporate Bond Index </c:v>
                </c:pt>
                <c:pt idx="4">
                  <c:v>Bloomberg US Treasury Bond Index </c:v>
                </c:pt>
              </c:strCache>
              <c:extLst/>
            </c:strRef>
          </c:cat>
          <c:val>
            <c:numRef>
              <c:f>('Fixed Income Historic '!$Z$12:$AA$12,'Fixed Income Historic '!$AC$12:$AE$12)</c:f>
              <c:numCache>
                <c:formatCode>0.0%</c:formatCode>
                <c:ptCount val="5"/>
                <c:pt idx="0">
                  <c:v>4.9934530649804465E-3</c:v>
                </c:pt>
                <c:pt idx="1">
                  <c:v>6.600969545519586E-3</c:v>
                </c:pt>
                <c:pt idx="2">
                  <c:v>1.4083438687940042E-2</c:v>
                </c:pt>
                <c:pt idx="3">
                  <c:v>2.4860135742843292E-2</c:v>
                </c:pt>
                <c:pt idx="4">
                  <c:v>9.2353299324905436E-3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7F5-4780-AF2E-11183A1BD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950799"/>
        <c:axId val="455948399"/>
      </c:barChart>
      <c:catAx>
        <c:axId val="45595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948399"/>
        <c:crosses val="autoZero"/>
        <c:auto val="1"/>
        <c:lblAlgn val="ctr"/>
        <c:lblOffset val="100"/>
        <c:noMultiLvlLbl val="0"/>
      </c:catAx>
      <c:valAx>
        <c:axId val="455948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950799"/>
        <c:crosses val="autoZero"/>
        <c:crossBetween val="between"/>
      </c:valAx>
      <c:spPr>
        <a:noFill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53074173514516E-2"/>
          <c:y val="0.17352663992533576"/>
          <c:w val="0.93295732210401761"/>
          <c:h val="0.74741048415932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'Magnificent 7 '!$A$4</c:f>
              <c:strCache>
                <c:ptCount val="1"/>
                <c:pt idx="0">
                  <c:v>2022 Total Return </c:v>
                </c:pt>
              </c:strCache>
            </c:strRef>
          </c:tx>
          <c:spPr>
            <a:solidFill>
              <a:srgbClr val="A887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medium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'Magnificent 7 '!$B$3:$I$3</c:f>
              <c:strCache>
                <c:ptCount val="8"/>
                <c:pt idx="0">
                  <c:v>Nvidia</c:v>
                </c:pt>
                <c:pt idx="1">
                  <c:v>Meta</c:v>
                </c:pt>
                <c:pt idx="2">
                  <c:v>Tesla</c:v>
                </c:pt>
                <c:pt idx="3">
                  <c:v>Amazon</c:v>
                </c:pt>
                <c:pt idx="4">
                  <c:v>Google</c:v>
                </c:pt>
                <c:pt idx="5">
                  <c:v>Microsoft </c:v>
                </c:pt>
                <c:pt idx="6">
                  <c:v>Apple </c:v>
                </c:pt>
                <c:pt idx="7">
                  <c:v>S&amp;P 500 </c:v>
                </c:pt>
              </c:strCache>
            </c:strRef>
          </c:cat>
          <c:val>
            <c:numRef>
              <c:f>'Magnificent 7 '!$B$4:$I$4</c:f>
              <c:numCache>
                <c:formatCode>0%</c:formatCode>
                <c:ptCount val="8"/>
                <c:pt idx="0">
                  <c:v>-0.5</c:v>
                </c:pt>
                <c:pt idx="1">
                  <c:v>-0.64</c:v>
                </c:pt>
                <c:pt idx="2">
                  <c:v>-0.65</c:v>
                </c:pt>
                <c:pt idx="3">
                  <c:v>-0.5</c:v>
                </c:pt>
                <c:pt idx="4">
                  <c:v>-0.39</c:v>
                </c:pt>
                <c:pt idx="5">
                  <c:v>-0.28000000000000003</c:v>
                </c:pt>
                <c:pt idx="6">
                  <c:v>-0.26</c:v>
                </c:pt>
                <c:pt idx="7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7-46FF-81DB-A57FC2920A5E}"/>
            </c:ext>
          </c:extLst>
        </c:ser>
        <c:ser>
          <c:idx val="1"/>
          <c:order val="1"/>
          <c:tx>
            <c:strRef>
              <c:f>'Magnificent 7 '!$A$5</c:f>
              <c:strCache>
                <c:ptCount val="1"/>
                <c:pt idx="0">
                  <c:v>2023 Total Return </c:v>
                </c:pt>
              </c:strCache>
            </c:strRef>
          </c:tx>
          <c:spPr>
            <a:solidFill>
              <a:srgbClr val="5B85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medium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'Magnificent 7 '!$B$3:$I$3</c:f>
              <c:strCache>
                <c:ptCount val="8"/>
                <c:pt idx="0">
                  <c:v>Nvidia</c:v>
                </c:pt>
                <c:pt idx="1">
                  <c:v>Meta</c:v>
                </c:pt>
                <c:pt idx="2">
                  <c:v>Tesla</c:v>
                </c:pt>
                <c:pt idx="3">
                  <c:v>Amazon</c:v>
                </c:pt>
                <c:pt idx="4">
                  <c:v>Google</c:v>
                </c:pt>
                <c:pt idx="5">
                  <c:v>Microsoft </c:v>
                </c:pt>
                <c:pt idx="6">
                  <c:v>Apple </c:v>
                </c:pt>
                <c:pt idx="7">
                  <c:v>S&amp;P 500 </c:v>
                </c:pt>
              </c:strCache>
            </c:strRef>
          </c:cat>
          <c:val>
            <c:numRef>
              <c:f>'Magnificent 7 '!$B$5:$I$5</c:f>
              <c:numCache>
                <c:formatCode>0%</c:formatCode>
                <c:ptCount val="8"/>
                <c:pt idx="0">
                  <c:v>2.39</c:v>
                </c:pt>
                <c:pt idx="1">
                  <c:v>1.94</c:v>
                </c:pt>
                <c:pt idx="2">
                  <c:v>1.02</c:v>
                </c:pt>
                <c:pt idx="3">
                  <c:v>0.81</c:v>
                </c:pt>
                <c:pt idx="4">
                  <c:v>0.57999999999999996</c:v>
                </c:pt>
                <c:pt idx="5">
                  <c:v>0.57999999999999996</c:v>
                </c:pt>
                <c:pt idx="6">
                  <c:v>0.49</c:v>
                </c:pt>
                <c:pt idx="7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7-46FF-81DB-A57FC2920A5E}"/>
            </c:ext>
          </c:extLst>
        </c:ser>
        <c:ser>
          <c:idx val="2"/>
          <c:order val="2"/>
          <c:tx>
            <c:strRef>
              <c:f>'Magnificent 7 '!$A$6</c:f>
              <c:strCache>
                <c:ptCount val="1"/>
                <c:pt idx="0">
                  <c:v>2 Year Total Return </c:v>
                </c:pt>
              </c:strCache>
            </c:strRef>
          </c:tx>
          <c:spPr>
            <a:solidFill>
              <a:srgbClr val="201C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medium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'Magnificent 7 '!$B$3:$I$3</c:f>
              <c:strCache>
                <c:ptCount val="8"/>
                <c:pt idx="0">
                  <c:v>Nvidia</c:v>
                </c:pt>
                <c:pt idx="1">
                  <c:v>Meta</c:v>
                </c:pt>
                <c:pt idx="2">
                  <c:v>Tesla</c:v>
                </c:pt>
                <c:pt idx="3">
                  <c:v>Amazon</c:v>
                </c:pt>
                <c:pt idx="4">
                  <c:v>Google</c:v>
                </c:pt>
                <c:pt idx="5">
                  <c:v>Microsoft </c:v>
                </c:pt>
                <c:pt idx="6">
                  <c:v>Apple </c:v>
                </c:pt>
                <c:pt idx="7">
                  <c:v>S&amp;P 500 </c:v>
                </c:pt>
              </c:strCache>
            </c:strRef>
          </c:cat>
          <c:val>
            <c:numRef>
              <c:f>'Magnificent 7 '!$B$6:$I$6</c:f>
              <c:numCache>
                <c:formatCode>0%</c:formatCode>
                <c:ptCount val="8"/>
                <c:pt idx="0">
                  <c:v>0.69</c:v>
                </c:pt>
                <c:pt idx="1">
                  <c:v>0.05</c:v>
                </c:pt>
                <c:pt idx="2">
                  <c:v>-0.28999999999999998</c:v>
                </c:pt>
                <c:pt idx="3">
                  <c:v>-0.09</c:v>
                </c:pt>
                <c:pt idx="4">
                  <c:v>-0.04</c:v>
                </c:pt>
                <c:pt idx="5">
                  <c:v>0.14000000000000001</c:v>
                </c:pt>
                <c:pt idx="6">
                  <c:v>0.1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7-46FF-81DB-A57FC2920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2359920"/>
        <c:axId val="1800311520"/>
      </c:barChart>
      <c:catAx>
        <c:axId val="144235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rgbClr val="FFC000">
              <a:lumMod val="60000"/>
              <a:lumOff val="40000"/>
            </a:srgb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Open sans medium"/>
                <a:ea typeface="+mn-ea"/>
                <a:cs typeface="+mn-cs"/>
              </a:defRPr>
            </a:pPr>
            <a:endParaRPr lang="en-US"/>
          </a:p>
        </c:txPr>
        <c:crossAx val="1800311520"/>
        <c:crosses val="autoZero"/>
        <c:auto val="1"/>
        <c:lblAlgn val="ctr"/>
        <c:lblOffset val="100"/>
        <c:noMultiLvlLbl val="0"/>
      </c:catAx>
      <c:valAx>
        <c:axId val="180031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/>
                <a:ea typeface="+mn-ea"/>
                <a:cs typeface="+mn-cs"/>
              </a:defRPr>
            </a:pPr>
            <a:endParaRPr lang="en-US"/>
          </a:p>
        </c:txPr>
        <c:crossAx val="144235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959214898276729"/>
          <c:y val="5.7929132347794753E-2"/>
          <c:w val="0.58081570203446542"/>
          <c:h val="7.3759800881911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38262112633969E-2"/>
          <c:y val="0.15510223957293176"/>
          <c:w val="0.9043856053692142"/>
          <c:h val="0.65477783378949916"/>
        </c:manualLayout>
      </c:layout>
      <c:lineChart>
        <c:grouping val="standard"/>
        <c:varyColors val="0"/>
        <c:ser>
          <c:idx val="0"/>
          <c:order val="0"/>
          <c:tx>
            <c:strRef>
              <c:f>'US Indicies '!$G$2</c:f>
              <c:strCache>
                <c:ptCount val="1"/>
                <c:pt idx="0">
                  <c:v>DJ Industrial Average</c:v>
                </c:pt>
              </c:strCache>
            </c:strRef>
          </c:tx>
          <c:spPr>
            <a:ln w="4445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1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3F-461F-B2B7-D6DED5163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 Indicies '!$A$3:$A$135</c:f>
              <c:numCache>
                <c:formatCode>m/d/yyyy</c:formatCode>
                <c:ptCount val="13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</c:numCache>
            </c:numRef>
          </c:cat>
          <c:val>
            <c:numRef>
              <c:f>'US Indicies '!$G$3:$G$135</c:f>
              <c:numCache>
                <c:formatCode>0.0%</c:formatCode>
                <c:ptCount val="133"/>
                <c:pt idx="0">
                  <c:v>0</c:v>
                </c:pt>
                <c:pt idx="1">
                  <c:v>6.9111746364126259E-2</c:v>
                </c:pt>
                <c:pt idx="2">
                  <c:v>7.5206766716472848E-2</c:v>
                </c:pt>
                <c:pt idx="3">
                  <c:v>0.11207984652178632</c:v>
                </c:pt>
                <c:pt idx="4">
                  <c:v>0.12185538310793394</c:v>
                </c:pt>
                <c:pt idx="5">
                  <c:v>0.15349576546038124</c:v>
                </c:pt>
                <c:pt idx="6">
                  <c:v>0.14276556874392365</c:v>
                </c:pt>
                <c:pt idx="7">
                  <c:v>0.19260172739302245</c:v>
                </c:pt>
                <c:pt idx="8">
                  <c:v>0.13020083729264187</c:v>
                </c:pt>
                <c:pt idx="9">
                  <c:v>0.1593053798265282</c:v>
                </c:pt>
                <c:pt idx="10">
                  <c:v>0.19165011973315302</c:v>
                </c:pt>
                <c:pt idx="11">
                  <c:v>0.22758227552513943</c:v>
                </c:pt>
                <c:pt idx="12">
                  <c:v>0.26499411636322573</c:v>
                </c:pt>
                <c:pt idx="13">
                  <c:v>0.19800688942578459</c:v>
                </c:pt>
                <c:pt idx="14">
                  <c:v>0.24553843289220048</c:v>
                </c:pt>
                <c:pt idx="15">
                  <c:v>0.26163258329047168</c:v>
                </c:pt>
                <c:pt idx="16">
                  <c:v>0.2636365301347513</c:v>
                </c:pt>
                <c:pt idx="17">
                  <c:v>0.27571668190358156</c:v>
                </c:pt>
                <c:pt idx="18">
                  <c:v>0.29394756161030028</c:v>
                </c:pt>
                <c:pt idx="19">
                  <c:v>0.25863810978820434</c:v>
                </c:pt>
                <c:pt idx="20">
                  <c:v>0.30481283014375621</c:v>
                </c:pt>
                <c:pt idx="21">
                  <c:v>0.28239701346292084</c:v>
                </c:pt>
                <c:pt idx="22">
                  <c:v>0.3271012061836947</c:v>
                </c:pt>
                <c:pt idx="23">
                  <c:v>0.35657891322894902</c:v>
                </c:pt>
                <c:pt idx="24">
                  <c:v>0.36010985841115867</c:v>
                </c:pt>
                <c:pt idx="25">
                  <c:v>0.30988756225131914</c:v>
                </c:pt>
                <c:pt idx="26">
                  <c:v>0.38373826897453794</c:v>
                </c:pt>
                <c:pt idx="27">
                  <c:v>0.35057928257787241</c:v>
                </c:pt>
                <c:pt idx="28">
                  <c:v>0.37544775925776147</c:v>
                </c:pt>
                <c:pt idx="29">
                  <c:v>0.37669240407993199</c:v>
                </c:pt>
                <c:pt idx="30">
                  <c:v>0.35513738406335715</c:v>
                </c:pt>
                <c:pt idx="31">
                  <c:v>0.34994436872621948</c:v>
                </c:pt>
                <c:pt idx="32">
                  <c:v>0.22544096751103096</c:v>
                </c:pt>
                <c:pt idx="33">
                  <c:v>0.24174573836970614</c:v>
                </c:pt>
                <c:pt idx="34">
                  <c:v>0.34793584317627879</c:v>
                </c:pt>
                <c:pt idx="35">
                  <c:v>0.36509149017028203</c:v>
                </c:pt>
                <c:pt idx="36">
                  <c:v>0.3297347250563562</c:v>
                </c:pt>
                <c:pt idx="37">
                  <c:v>0.25526589306890807</c:v>
                </c:pt>
                <c:pt idx="38">
                  <c:v>0.28700395447545601</c:v>
                </c:pt>
                <c:pt idx="39">
                  <c:v>0.35779608581715405</c:v>
                </c:pt>
                <c:pt idx="40">
                  <c:v>0.35633776806413853</c:v>
                </c:pt>
                <c:pt idx="41">
                  <c:v>0.35756104559322466</c:v>
                </c:pt>
                <c:pt idx="42">
                  <c:v>0.3697480338274774</c:v>
                </c:pt>
                <c:pt idx="43">
                  <c:v>0.40448056873629246</c:v>
                </c:pt>
                <c:pt idx="44">
                  <c:v>0.40560921968171892</c:v>
                </c:pt>
                <c:pt idx="45">
                  <c:v>0.39712716744479243</c:v>
                </c:pt>
                <c:pt idx="46">
                  <c:v>0.37644286462140969</c:v>
                </c:pt>
                <c:pt idx="47">
                  <c:v>0.4645699755954989</c:v>
                </c:pt>
                <c:pt idx="48">
                  <c:v>0.50811880825449052</c:v>
                </c:pt>
                <c:pt idx="49">
                  <c:v>0.51791265966328193</c:v>
                </c:pt>
                <c:pt idx="50">
                  <c:v>0.61136480532106652</c:v>
                </c:pt>
                <c:pt idx="51">
                  <c:v>0.57684670646070646</c:v>
                </c:pt>
                <c:pt idx="52">
                  <c:v>0.59594296153734627</c:v>
                </c:pt>
                <c:pt idx="53">
                  <c:v>0.61354961103895422</c:v>
                </c:pt>
                <c:pt idx="54">
                  <c:v>0.62922786233968819</c:v>
                </c:pt>
                <c:pt idx="55">
                  <c:v>0.67610541401419699</c:v>
                </c:pt>
                <c:pt idx="56">
                  <c:v>0.67790942404461507</c:v>
                </c:pt>
                <c:pt idx="57">
                  <c:v>0.70977187362161887</c:v>
                </c:pt>
                <c:pt idx="58">
                  <c:v>0.78836688252720133</c:v>
                </c:pt>
                <c:pt idx="59">
                  <c:v>0.84915530511731419</c:v>
                </c:pt>
                <c:pt idx="60">
                  <c:v>0.88636720914153866</c:v>
                </c:pt>
                <c:pt idx="61">
                  <c:v>0.99835395531488524</c:v>
                </c:pt>
                <c:pt idx="62">
                  <c:v>0.87795460060713637</c:v>
                </c:pt>
                <c:pt idx="63">
                  <c:v>0.83935077006198056</c:v>
                </c:pt>
                <c:pt idx="64">
                  <c:v>0.83904094431225551</c:v>
                </c:pt>
                <c:pt idx="65">
                  <c:v>0.87995625809858569</c:v>
                </c:pt>
                <c:pt idx="66">
                  <c:v>0.85219403944097061</c:v>
                </c:pt>
                <c:pt idx="67">
                  <c:v>0.93326841746196243</c:v>
                </c:pt>
                <c:pt idx="68">
                  <c:v>0.98142113866304859</c:v>
                </c:pt>
                <c:pt idx="69">
                  <c:v>1.03380076830681</c:v>
                </c:pt>
                <c:pt idx="70">
                  <c:v>0.93684896528883255</c:v>
                </c:pt>
                <c:pt idx="71">
                  <c:v>0.94888485623627339</c:v>
                </c:pt>
                <c:pt idx="72">
                  <c:v>0.7801595526299322</c:v>
                </c:pt>
                <c:pt idx="73">
                  <c:v>0.91266958381091778</c:v>
                </c:pt>
                <c:pt idx="74">
                  <c:v>0.98611431196553156</c:v>
                </c:pt>
                <c:pt idx="75">
                  <c:v>1.0038262716973414</c:v>
                </c:pt>
                <c:pt idx="76">
                  <c:v>1.0169305272990063</c:v>
                </c:pt>
                <c:pt idx="77">
                  <c:v>0.89367940208209029</c:v>
                </c:pt>
                <c:pt idx="78">
                  <c:v>1.0388541331212886</c:v>
                </c:pt>
                <c:pt idx="79">
                  <c:v>1.0286275940275362</c:v>
                </c:pt>
                <c:pt idx="80">
                  <c:v>1.014880793398117</c:v>
                </c:pt>
                <c:pt idx="81">
                  <c:v>1.0278354779481906</c:v>
                </c:pt>
                <c:pt idx="82">
                  <c:v>1.0869252007380874</c:v>
                </c:pt>
                <c:pt idx="83">
                  <c:v>1.1406524960813911</c:v>
                </c:pt>
                <c:pt idx="84">
                  <c:v>1.1778186130490058</c:v>
                </c:pt>
                <c:pt idx="85">
                  <c:v>1.1562674086204818</c:v>
                </c:pt>
                <c:pt idx="86">
                  <c:v>0.93903300788911004</c:v>
                </c:pt>
                <c:pt idx="87">
                  <c:v>0.59823612995587649</c:v>
                </c:pt>
                <c:pt idx="88">
                  <c:v>0.81039656169729568</c:v>
                </c:pt>
                <c:pt idx="89">
                  <c:v>0.94404363811741954</c:v>
                </c:pt>
                <c:pt idx="90">
                  <c:v>0.96388088039352471</c:v>
                </c:pt>
                <c:pt idx="91">
                  <c:v>1.0167916398939572</c:v>
                </c:pt>
                <c:pt idx="92">
                  <c:v>1.1860007600651399</c:v>
                </c:pt>
                <c:pt idx="93">
                  <c:v>1.1227566250055327</c:v>
                </c:pt>
                <c:pt idx="94">
                  <c:v>1.0223837657412085</c:v>
                </c:pt>
                <c:pt idx="95">
                  <c:v>1.2759158555998333</c:v>
                </c:pt>
                <c:pt idx="96">
                  <c:v>1.3356343873005021</c:v>
                </c:pt>
                <c:pt idx="97">
                  <c:v>1.3055240557564252</c:v>
                </c:pt>
                <c:pt idx="98">
                  <c:v>1.4065303026371818</c:v>
                </c:pt>
                <c:pt idx="99">
                  <c:v>1.5299798384327397</c:v>
                </c:pt>
                <c:pt idx="100">
                  <c:v>1.5850494576523144</c:v>
                </c:pt>
                <c:pt idx="101">
                  <c:v>1.6385027937735708</c:v>
                </c:pt>
                <c:pt idx="102">
                  <c:v>1.6429456644999214</c:v>
                </c:pt>
                <c:pt idx="103">
                  <c:v>1.6659872376210878</c:v>
                </c:pt>
                <c:pt idx="104">
                  <c:v>1.6947613502297747</c:v>
                </c:pt>
                <c:pt idx="105">
                  <c:v>1.6195126120447432</c:v>
                </c:pt>
                <c:pt idx="106">
                  <c:v>1.740648375246296</c:v>
                </c:pt>
                <c:pt idx="107">
                  <c:v>1.5962817857562575</c:v>
                </c:pt>
                <c:pt idx="108">
                  <c:v>1.7730396653271412</c:v>
                </c:pt>
                <c:pt idx="109">
                  <c:v>1.7018362135935665</c:v>
                </c:pt>
                <c:pt idx="110">
                  <c:v>1.5407962674391451</c:v>
                </c:pt>
                <c:pt idx="111">
                  <c:v>1.6570434992300143</c:v>
                </c:pt>
                <c:pt idx="112">
                  <c:v>1.5165489684939264</c:v>
                </c:pt>
                <c:pt idx="113">
                  <c:v>1.5040353659225256</c:v>
                </c:pt>
                <c:pt idx="114">
                  <c:v>1.3730866733719267</c:v>
                </c:pt>
                <c:pt idx="115">
                  <c:v>1.5029036625066585</c:v>
                </c:pt>
                <c:pt idx="116">
                  <c:v>1.4157571576616246</c:v>
                </c:pt>
                <c:pt idx="117">
                  <c:v>1.1920942541822661</c:v>
                </c:pt>
                <c:pt idx="118">
                  <c:v>1.4918231948071374</c:v>
                </c:pt>
                <c:pt idx="119">
                  <c:v>1.5833461791464378</c:v>
                </c:pt>
                <c:pt idx="120">
                  <c:v>1.5295250203370845</c:v>
                </c:pt>
                <c:pt idx="121">
                  <c:v>1.5730105142344326</c:v>
                </c:pt>
                <c:pt idx="122">
                  <c:v>1.4924825284223155</c:v>
                </c:pt>
                <c:pt idx="123">
                  <c:v>1.5392089828100128</c:v>
                </c:pt>
                <c:pt idx="124">
                  <c:v>1.5985451925879912</c:v>
                </c:pt>
                <c:pt idx="125">
                  <c:v>1.522986628653235</c:v>
                </c:pt>
                <c:pt idx="126">
                  <c:v>1.6257045483335801</c:v>
                </c:pt>
                <c:pt idx="127">
                  <c:v>1.7190399369970102</c:v>
                </c:pt>
                <c:pt idx="128">
                  <c:v>1.6585269998641652</c:v>
                </c:pt>
                <c:pt idx="129">
                  <c:v>1.5570163322430928</c:v>
                </c:pt>
                <c:pt idx="130">
                  <c:v>1.5392417968672498</c:v>
                </c:pt>
                <c:pt idx="131">
                  <c:v>1.7659579339048577</c:v>
                </c:pt>
                <c:pt idx="132">
                  <c:v>1.8761551692823797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3F-461F-B2B7-D6DED5163109}"/>
            </c:ext>
          </c:extLst>
        </c:ser>
        <c:ser>
          <c:idx val="1"/>
          <c:order val="1"/>
          <c:tx>
            <c:strRef>
              <c:f>'US Indicies '!$H$2</c:f>
              <c:strCache>
                <c:ptCount val="1"/>
                <c:pt idx="0">
                  <c:v>S&amp;P 500</c:v>
                </c:pt>
              </c:strCache>
            </c:strRef>
          </c:tx>
          <c:spPr>
            <a:ln w="44450" cap="rnd">
              <a:solidFill>
                <a:srgbClr val="1C9CA7"/>
              </a:solidFill>
              <a:round/>
            </a:ln>
            <a:effectLst/>
          </c:spPr>
          <c:marker>
            <c:symbol val="none"/>
          </c:marker>
          <c:dLbls>
            <c:dLbl>
              <c:idx val="1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3F-461F-B2B7-D6DED5163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 Indicies '!$A$3:$A$135</c:f>
              <c:numCache>
                <c:formatCode>m/d/yyyy</c:formatCode>
                <c:ptCount val="13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</c:numCache>
            </c:numRef>
          </c:cat>
          <c:val>
            <c:numRef>
              <c:f>'US Indicies '!$H$3:$H$135</c:f>
              <c:numCache>
                <c:formatCode>0.0%</c:formatCode>
                <c:ptCount val="133"/>
                <c:pt idx="0">
                  <c:v>0</c:v>
                </c:pt>
                <c:pt idx="1">
                  <c:v>6.2393189695101402E-2</c:v>
                </c:pt>
                <c:pt idx="2">
                  <c:v>6.8574212199134246E-2</c:v>
                </c:pt>
                <c:pt idx="3">
                  <c:v>0.10117631087189147</c:v>
                </c:pt>
                <c:pt idx="4">
                  <c:v>0.1169283352765489</c:v>
                </c:pt>
                <c:pt idx="5">
                  <c:v>0.1537349666991423</c:v>
                </c:pt>
                <c:pt idx="6">
                  <c:v>0.1445313123891967</c:v>
                </c:pt>
                <c:pt idx="7">
                  <c:v>0.21128475826931373</c:v>
                </c:pt>
                <c:pt idx="8">
                  <c:v>0.1615211384580984</c:v>
                </c:pt>
                <c:pt idx="9">
                  <c:v>0.20760728945392984</c:v>
                </c:pt>
                <c:pt idx="10">
                  <c:v>0.2566521857181645</c:v>
                </c:pt>
                <c:pt idx="11">
                  <c:v>0.29119483796776913</c:v>
                </c:pt>
                <c:pt idx="12">
                  <c:v>0.32388478062960185</c:v>
                </c:pt>
                <c:pt idx="13">
                  <c:v>0.27811007650412856</c:v>
                </c:pt>
                <c:pt idx="14">
                  <c:v>0.33657823705099743</c:v>
                </c:pt>
                <c:pt idx="15">
                  <c:v>0.35739326955327344</c:v>
                </c:pt>
                <c:pt idx="16">
                  <c:v>0.35766878024628251</c:v>
                </c:pt>
                <c:pt idx="17">
                  <c:v>0.38964798517832328</c:v>
                </c:pt>
                <c:pt idx="18">
                  <c:v>0.42808372330740607</c:v>
                </c:pt>
                <c:pt idx="19">
                  <c:v>0.39479484435642287</c:v>
                </c:pt>
                <c:pt idx="20">
                  <c:v>0.45475235980897927</c:v>
                </c:pt>
                <c:pt idx="21">
                  <c:v>0.41547811087508585</c:v>
                </c:pt>
                <c:pt idx="22">
                  <c:v>0.46938636980722226</c:v>
                </c:pt>
                <c:pt idx="23">
                  <c:v>0.49866237562089721</c:v>
                </c:pt>
                <c:pt idx="24">
                  <c:v>0.50510293718356203</c:v>
                </c:pt>
                <c:pt idx="25">
                  <c:v>0.45991918353005068</c:v>
                </c:pt>
                <c:pt idx="26">
                  <c:v>0.54382616473143697</c:v>
                </c:pt>
                <c:pt idx="27">
                  <c:v>0.51357588922074382</c:v>
                </c:pt>
                <c:pt idx="28">
                  <c:v>0.55074587532542196</c:v>
                </c:pt>
                <c:pt idx="29">
                  <c:v>0.55707064253885108</c:v>
                </c:pt>
                <c:pt idx="30">
                  <c:v>0.53457858842695383</c:v>
                </c:pt>
                <c:pt idx="31">
                  <c:v>0.55555733018159748</c:v>
                </c:pt>
                <c:pt idx="32">
                  <c:v>0.41854466467553614</c:v>
                </c:pt>
                <c:pt idx="33">
                  <c:v>0.42845107089808487</c:v>
                </c:pt>
                <c:pt idx="34">
                  <c:v>0.54578668285125609</c:v>
                </c:pt>
                <c:pt idx="35">
                  <c:v>0.56706888565906954</c:v>
                </c:pt>
                <c:pt idx="36">
                  <c:v>0.52592994841162088</c:v>
                </c:pt>
                <c:pt idx="37">
                  <c:v>0.44960949353947388</c:v>
                </c:pt>
                <c:pt idx="38">
                  <c:v>0.48284646467873049</c:v>
                </c:pt>
                <c:pt idx="39">
                  <c:v>0.55630001118014394</c:v>
                </c:pt>
                <c:pt idx="40">
                  <c:v>0.55249476928974139</c:v>
                </c:pt>
                <c:pt idx="41">
                  <c:v>0.58242960502148178</c:v>
                </c:pt>
                <c:pt idx="42">
                  <c:v>0.58785197489259067</c:v>
                </c:pt>
                <c:pt idx="43">
                  <c:v>0.64080193576208644</c:v>
                </c:pt>
                <c:pt idx="44">
                  <c:v>0.64514622031272462</c:v>
                </c:pt>
                <c:pt idx="45">
                  <c:v>0.64550158917762068</c:v>
                </c:pt>
                <c:pt idx="46">
                  <c:v>0.60454233281691716</c:v>
                </c:pt>
                <c:pt idx="47">
                  <c:v>0.66949497692098814</c:v>
                </c:pt>
                <c:pt idx="48">
                  <c:v>0.70842982862436299</c:v>
                </c:pt>
                <c:pt idx="49">
                  <c:v>0.74175065084410075</c:v>
                </c:pt>
                <c:pt idx="50">
                  <c:v>0.80995751545255634</c:v>
                </c:pt>
                <c:pt idx="51">
                  <c:v>0.81206577119036594</c:v>
                </c:pt>
                <c:pt idx="52">
                  <c:v>0.83385507338965981</c:v>
                </c:pt>
                <c:pt idx="53">
                  <c:v>0.87072159844116837</c:v>
                </c:pt>
                <c:pt idx="54">
                  <c:v>0.8680263851399912</c:v>
                </c:pt>
                <c:pt idx="55">
                  <c:v>0.91111386178147624</c:v>
                </c:pt>
                <c:pt idx="56">
                  <c:v>0.91619284151347191</c:v>
                </c:pt>
                <c:pt idx="57">
                  <c:v>0.95172174218587791</c:v>
                </c:pt>
                <c:pt idx="58">
                  <c:v>1.0004392199453769</c:v>
                </c:pt>
                <c:pt idx="59">
                  <c:v>1.0544353228665888</c:v>
                </c:pt>
                <c:pt idx="60">
                  <c:v>1.0814074204213318</c:v>
                </c:pt>
                <c:pt idx="61">
                  <c:v>1.1995735573621247</c:v>
                </c:pt>
                <c:pt idx="62">
                  <c:v>1.0915573940681351</c:v>
                </c:pt>
                <c:pt idx="63">
                  <c:v>1.0656074811135421</c:v>
                </c:pt>
                <c:pt idx="64">
                  <c:v>1.0788319943779847</c:v>
                </c:pt>
                <c:pt idx="65">
                  <c:v>1.1467034546645158</c:v>
                </c:pt>
                <c:pt idx="66">
                  <c:v>1.1365375093833352</c:v>
                </c:pt>
                <c:pt idx="67">
                  <c:v>1.2137483828720192</c:v>
                </c:pt>
                <c:pt idx="68">
                  <c:v>1.288260050150932</c:v>
                </c:pt>
                <c:pt idx="69">
                  <c:v>1.3096780118509526</c:v>
                </c:pt>
                <c:pt idx="70">
                  <c:v>1.1666839692705753</c:v>
                </c:pt>
                <c:pt idx="71">
                  <c:v>1.1876786826595964</c:v>
                </c:pt>
                <c:pt idx="72">
                  <c:v>0.99015348740636633</c:v>
                </c:pt>
                <c:pt idx="73">
                  <c:v>1.1518582996598041</c:v>
                </c:pt>
                <c:pt idx="74">
                  <c:v>1.2340762805257861</c:v>
                </c:pt>
                <c:pt idx="75">
                  <c:v>1.287952596189168</c:v>
                </c:pt>
                <c:pt idx="76">
                  <c:v>1.3357117758860262</c:v>
                </c:pt>
                <c:pt idx="77">
                  <c:v>1.2037940617463387</c:v>
                </c:pt>
                <c:pt idx="78">
                  <c:v>1.3772300394499368</c:v>
                </c:pt>
                <c:pt idx="79">
                  <c:v>1.3717198255897525</c:v>
                </c:pt>
                <c:pt idx="80">
                  <c:v>1.3551093258373128</c:v>
                </c:pt>
                <c:pt idx="81">
                  <c:v>1.3698711089105746</c:v>
                </c:pt>
                <c:pt idx="82">
                  <c:v>1.4750403283768028</c:v>
                </c:pt>
                <c:pt idx="83">
                  <c:v>1.5401127597387041</c:v>
                </c:pt>
                <c:pt idx="84">
                  <c:v>1.6167805976585583</c:v>
                </c:pt>
                <c:pt idx="85">
                  <c:v>1.615754420149814</c:v>
                </c:pt>
                <c:pt idx="86">
                  <c:v>1.4004288383830314</c:v>
                </c:pt>
                <c:pt idx="87">
                  <c:v>1.011084314257878</c:v>
                </c:pt>
                <c:pt idx="88">
                  <c:v>1.3073142099631054</c:v>
                </c:pt>
                <c:pt idx="89">
                  <c:v>1.4961588219322481</c:v>
                </c:pt>
                <c:pt idx="90">
                  <c:v>1.5489770168181309</c:v>
                </c:pt>
                <c:pt idx="91">
                  <c:v>1.6791658015364714</c:v>
                </c:pt>
                <c:pt idx="92">
                  <c:v>1.8934132979827827</c:v>
                </c:pt>
                <c:pt idx="93">
                  <c:v>1.7775470763923273</c:v>
                </c:pt>
                <c:pt idx="94">
                  <c:v>1.6891600517480951</c:v>
                </c:pt>
                <c:pt idx="95">
                  <c:v>2.0172493651275336</c:v>
                </c:pt>
                <c:pt idx="96">
                  <c:v>2.0982335372378653</c:v>
                </c:pt>
                <c:pt idx="97">
                  <c:v>2.1161896471865971</c:v>
                </c:pt>
                <c:pt idx="98">
                  <c:v>2.2265815910942166</c:v>
                </c:pt>
                <c:pt idx="99">
                  <c:v>2.2895497596269023</c:v>
                </c:pt>
                <c:pt idx="100">
                  <c:v>2.4651099647026875</c:v>
                </c:pt>
                <c:pt idx="101">
                  <c:v>2.4877018415294434</c:v>
                </c:pt>
                <c:pt idx="102">
                  <c:v>2.5896567695772306</c:v>
                </c:pt>
                <c:pt idx="103">
                  <c:v>2.6555916691955082</c:v>
                </c:pt>
                <c:pt idx="104">
                  <c:v>2.7681717270128248</c:v>
                </c:pt>
                <c:pt idx="105">
                  <c:v>2.6328480618421679</c:v>
                </c:pt>
                <c:pt idx="106">
                  <c:v>2.8501421475459585</c:v>
                </c:pt>
                <c:pt idx="107">
                  <c:v>2.8165538004503996</c:v>
                </c:pt>
                <c:pt idx="108">
                  <c:v>2.9875980259059909</c:v>
                </c:pt>
                <c:pt idx="109">
                  <c:v>2.8072223730654353</c:v>
                </c:pt>
                <c:pt idx="110">
                  <c:v>2.6113741994218262</c:v>
                </c:pt>
                <c:pt idx="111">
                  <c:v>2.8172006516426826</c:v>
                </c:pt>
                <c:pt idx="112">
                  <c:v>2.4724928526936156</c:v>
                </c:pt>
                <c:pt idx="113">
                  <c:v>2.4531791538228105</c:v>
                </c:pt>
                <c:pt idx="114">
                  <c:v>2.2254276405104538</c:v>
                </c:pt>
                <c:pt idx="115">
                  <c:v>2.4761743144175945</c:v>
                </c:pt>
                <c:pt idx="116">
                  <c:v>2.3544265384676808</c:v>
                </c:pt>
                <c:pt idx="117">
                  <c:v>2.0358643049943304</c:v>
                </c:pt>
                <c:pt idx="118">
                  <c:v>2.268223634824551</c:v>
                </c:pt>
                <c:pt idx="119">
                  <c:v>2.3601403906661766</c:v>
                </c:pt>
                <c:pt idx="120">
                  <c:v>2.2654086342655444</c:v>
                </c:pt>
                <c:pt idx="121">
                  <c:v>2.4204373033492517</c:v>
                </c:pt>
                <c:pt idx="122">
                  <c:v>2.3701146763348291</c:v>
                </c:pt>
                <c:pt idx="123">
                  <c:v>2.5102178530929065</c:v>
                </c:pt>
                <c:pt idx="124">
                  <c:v>2.5636389771765344</c:v>
                </c:pt>
                <c:pt idx="125">
                  <c:v>2.6164491862452284</c:v>
                </c:pt>
                <c:pt idx="126">
                  <c:v>2.8170888502020408</c:v>
                </c:pt>
                <c:pt idx="127">
                  <c:v>2.9293055533372723</c:v>
                </c:pt>
                <c:pt idx="128">
                  <c:v>2.8841577358611103</c:v>
                </c:pt>
                <c:pt idx="129">
                  <c:v>2.6921387615594701</c:v>
                </c:pt>
                <c:pt idx="130">
                  <c:v>2.6524931721263036</c:v>
                </c:pt>
                <c:pt idx="131">
                  <c:v>2.9681086390570344</c:v>
                </c:pt>
                <c:pt idx="132">
                  <c:v>3.1238081167845904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3F-461F-B2B7-D6DED5163109}"/>
            </c:ext>
          </c:extLst>
        </c:ser>
        <c:ser>
          <c:idx val="2"/>
          <c:order val="2"/>
          <c:tx>
            <c:strRef>
              <c:f>'US Indicies '!$I$2</c:f>
              <c:strCache>
                <c:ptCount val="1"/>
                <c:pt idx="0">
                  <c:v>NASDAQ Composite</c:v>
                </c:pt>
              </c:strCache>
            </c:strRef>
          </c:tx>
          <c:spPr>
            <a:ln w="44450" cap="rnd">
              <a:solidFill>
                <a:srgbClr val="0A293B"/>
              </a:solidFill>
              <a:round/>
            </a:ln>
            <a:effectLst/>
          </c:spPr>
          <c:marker>
            <c:symbol val="none"/>
          </c:marker>
          <c:dLbls>
            <c:dLbl>
              <c:idx val="1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3F-461F-B2B7-D6DED5163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'US Indicies '!$A$3:$A$135</c:f>
              <c:numCache>
                <c:formatCode>m/d/yyyy</c:formatCode>
                <c:ptCount val="133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  <c:pt idx="97">
                  <c:v>44228</c:v>
                </c:pt>
                <c:pt idx="98">
                  <c:v>44256</c:v>
                </c:pt>
                <c:pt idx="99">
                  <c:v>44287</c:v>
                </c:pt>
                <c:pt idx="100">
                  <c:v>44317</c:v>
                </c:pt>
                <c:pt idx="101">
                  <c:v>44348</c:v>
                </c:pt>
                <c:pt idx="102">
                  <c:v>44378</c:v>
                </c:pt>
                <c:pt idx="103">
                  <c:v>44409</c:v>
                </c:pt>
                <c:pt idx="104">
                  <c:v>44440</c:v>
                </c:pt>
                <c:pt idx="105">
                  <c:v>44470</c:v>
                </c:pt>
                <c:pt idx="106">
                  <c:v>44501</c:v>
                </c:pt>
                <c:pt idx="107">
                  <c:v>44531</c:v>
                </c:pt>
                <c:pt idx="108">
                  <c:v>44562</c:v>
                </c:pt>
                <c:pt idx="109">
                  <c:v>44593</c:v>
                </c:pt>
                <c:pt idx="110">
                  <c:v>44621</c:v>
                </c:pt>
                <c:pt idx="111">
                  <c:v>44652</c:v>
                </c:pt>
                <c:pt idx="112">
                  <c:v>44682</c:v>
                </c:pt>
                <c:pt idx="113">
                  <c:v>44713</c:v>
                </c:pt>
                <c:pt idx="114">
                  <c:v>44743</c:v>
                </c:pt>
                <c:pt idx="115">
                  <c:v>44774</c:v>
                </c:pt>
                <c:pt idx="116">
                  <c:v>44805</c:v>
                </c:pt>
                <c:pt idx="117">
                  <c:v>44835</c:v>
                </c:pt>
                <c:pt idx="118">
                  <c:v>44866</c:v>
                </c:pt>
                <c:pt idx="119">
                  <c:v>44896</c:v>
                </c:pt>
                <c:pt idx="120">
                  <c:v>44927</c:v>
                </c:pt>
                <c:pt idx="121">
                  <c:v>44958</c:v>
                </c:pt>
                <c:pt idx="122">
                  <c:v>44986</c:v>
                </c:pt>
                <c:pt idx="123">
                  <c:v>45017</c:v>
                </c:pt>
                <c:pt idx="124">
                  <c:v>45047</c:v>
                </c:pt>
                <c:pt idx="125">
                  <c:v>45078</c:v>
                </c:pt>
                <c:pt idx="126">
                  <c:v>45108</c:v>
                </c:pt>
                <c:pt idx="127">
                  <c:v>45139</c:v>
                </c:pt>
                <c:pt idx="128">
                  <c:v>45170</c:v>
                </c:pt>
                <c:pt idx="129">
                  <c:v>45200</c:v>
                </c:pt>
                <c:pt idx="130">
                  <c:v>45231</c:v>
                </c:pt>
                <c:pt idx="131">
                  <c:v>45261</c:v>
                </c:pt>
                <c:pt idx="132">
                  <c:v>45292</c:v>
                </c:pt>
              </c:numCache>
            </c:numRef>
          </c:cat>
          <c:val>
            <c:numRef>
              <c:f>'US Indicies '!$I$3:$I$135</c:f>
              <c:numCache>
                <c:formatCode>0.0%</c:formatCode>
                <c:ptCount val="133"/>
                <c:pt idx="0">
                  <c:v>0</c:v>
                </c:pt>
                <c:pt idx="1">
                  <c:v>5.2852946338975422E-2</c:v>
                </c:pt>
                <c:pt idx="2">
                  <c:v>4.9753105636344823E-2</c:v>
                </c:pt>
                <c:pt idx="3">
                  <c:v>7.2746902643144026E-2</c:v>
                </c:pt>
                <c:pt idx="4">
                  <c:v>9.2604429195465451E-2</c:v>
                </c:pt>
                <c:pt idx="5">
                  <c:v>0.14452676096452724</c:v>
                </c:pt>
                <c:pt idx="6">
                  <c:v>0.13743289474119957</c:v>
                </c:pt>
                <c:pt idx="7">
                  <c:v>0.21732996413325326</c:v>
                </c:pt>
                <c:pt idx="8">
                  <c:v>0.18889157512311588</c:v>
                </c:pt>
                <c:pt idx="9">
                  <c:v>0.26443694506724591</c:v>
                </c:pt>
                <c:pt idx="10">
                  <c:v>0.29889949031465357</c:v>
                </c:pt>
                <c:pt idx="11">
                  <c:v>0.34455259297038249</c:v>
                </c:pt>
                <c:pt idx="12">
                  <c:v>0.38320124788459048</c:v>
                </c:pt>
                <c:pt idx="13">
                  <c:v>0.35912118191362169</c:v>
                </c:pt>
                <c:pt idx="14">
                  <c:v>0.42676129570691917</c:v>
                </c:pt>
                <c:pt idx="15">
                  <c:v>0.41348761885206531</c:v>
                </c:pt>
                <c:pt idx="16">
                  <c:v>0.36692708419577996</c:v>
                </c:pt>
                <c:pt idx="17">
                  <c:v>0.40506903437975023</c:v>
                </c:pt>
                <c:pt idx="18">
                  <c:v>0.47661375521193811</c:v>
                </c:pt>
                <c:pt idx="19">
                  <c:v>0.44150540981814929</c:v>
                </c:pt>
                <c:pt idx="20">
                  <c:v>0.51689181357240088</c:v>
                </c:pt>
                <c:pt idx="21">
                  <c:v>0.46450583041619331</c:v>
                </c:pt>
                <c:pt idx="22">
                  <c:v>0.53360644607899943</c:v>
                </c:pt>
                <c:pt idx="23">
                  <c:v>0.56560170358766826</c:v>
                </c:pt>
                <c:pt idx="24">
                  <c:v>0.56848296577921575</c:v>
                </c:pt>
                <c:pt idx="25">
                  <c:v>0.53509675410911028</c:v>
                </c:pt>
                <c:pt idx="26">
                  <c:v>0.64381969259913008</c:v>
                </c:pt>
                <c:pt idx="27">
                  <c:v>0.61623243506396708</c:v>
                </c:pt>
                <c:pt idx="28">
                  <c:v>0.65768286907478368</c:v>
                </c:pt>
                <c:pt idx="29">
                  <c:v>0.68336253233140476</c:v>
                </c:pt>
                <c:pt idx="30">
                  <c:v>0.66024288709095169</c:v>
                </c:pt>
                <c:pt idx="31">
                  <c:v>0.69838152547929944</c:v>
                </c:pt>
                <c:pt idx="32">
                  <c:v>0.53538488032826492</c:v>
                </c:pt>
                <c:pt idx="33">
                  <c:v>0.53239432888117599</c:v>
                </c:pt>
                <c:pt idx="34">
                  <c:v>0.67369871270504145</c:v>
                </c:pt>
                <c:pt idx="35">
                  <c:v>0.70766448860907893</c:v>
                </c:pt>
                <c:pt idx="36">
                  <c:v>0.65835185179052214</c:v>
                </c:pt>
                <c:pt idx="37">
                  <c:v>0.53017211401849951</c:v>
                </c:pt>
                <c:pt idx="38">
                  <c:v>0.55309967511284941</c:v>
                </c:pt>
                <c:pt idx="39">
                  <c:v>0.62759520584465678</c:v>
                </c:pt>
                <c:pt idx="40">
                  <c:v>0.58150163437113944</c:v>
                </c:pt>
                <c:pt idx="41">
                  <c:v>0.64008398713698567</c:v>
                </c:pt>
                <c:pt idx="42">
                  <c:v>0.61038380399468761</c:v>
                </c:pt>
                <c:pt idx="43">
                  <c:v>0.71690108660014351</c:v>
                </c:pt>
                <c:pt idx="44">
                  <c:v>0.73114511957238082</c:v>
                </c:pt>
                <c:pt idx="45">
                  <c:v>0.75922583465529159</c:v>
                </c:pt>
                <c:pt idx="46">
                  <c:v>0.70676036840414491</c:v>
                </c:pt>
                <c:pt idx="47">
                  <c:v>0.73906031111008053</c:v>
                </c:pt>
                <c:pt idx="48">
                  <c:v>0.78277932512228787</c:v>
                </c:pt>
                <c:pt idx="49">
                  <c:v>0.86873035691221401</c:v>
                </c:pt>
                <c:pt idx="50">
                  <c:v>0.9552940708922969</c:v>
                </c:pt>
                <c:pt idx="51">
                  <c:v>0.95784746531722009</c:v>
                </c:pt>
                <c:pt idx="52">
                  <c:v>1.0174134213829396</c:v>
                </c:pt>
                <c:pt idx="53">
                  <c:v>1.0688224248305187</c:v>
                </c:pt>
                <c:pt idx="54">
                  <c:v>1.0335816076118309</c:v>
                </c:pt>
                <c:pt idx="55">
                  <c:v>1.1072756838030009</c:v>
                </c:pt>
                <c:pt idx="56">
                  <c:v>1.1312497723140509</c:v>
                </c:pt>
                <c:pt idx="57">
                  <c:v>1.1513291891730777</c:v>
                </c:pt>
                <c:pt idx="58">
                  <c:v>1.2243774652178663</c:v>
                </c:pt>
                <c:pt idx="59">
                  <c:v>1.2677818586459391</c:v>
                </c:pt>
                <c:pt idx="60">
                  <c:v>1.2862616782193137</c:v>
                </c:pt>
                <c:pt idx="61">
                  <c:v>1.4460458816165533</c:v>
                </c:pt>
                <c:pt idx="62">
                  <c:v>1.3780547174872744</c:v>
                </c:pt>
                <c:pt idx="63">
                  <c:v>1.339270278952545</c:v>
                </c:pt>
                <c:pt idx="64">
                  <c:v>1.361542104513646</c:v>
                </c:pt>
                <c:pt idx="65">
                  <c:v>1.501839702468281</c:v>
                </c:pt>
                <c:pt idx="66">
                  <c:v>1.4872578663425522</c:v>
                </c:pt>
                <c:pt idx="67">
                  <c:v>1.55249692830956</c:v>
                </c:pt>
                <c:pt idx="68">
                  <c:v>1.6857139072233571</c:v>
                </c:pt>
                <c:pt idx="69">
                  <c:v>1.6617894956466446</c:v>
                </c:pt>
                <c:pt idx="70">
                  <c:v>1.4620087365168519</c:v>
                </c:pt>
                <c:pt idx="71">
                  <c:v>1.4277250282330576</c:v>
                </c:pt>
                <c:pt idx="72">
                  <c:v>1.1974691257853094</c:v>
                </c:pt>
                <c:pt idx="73">
                  <c:v>1.4056452868180598</c:v>
                </c:pt>
                <c:pt idx="74">
                  <c:v>1.5154246881116471</c:v>
                </c:pt>
                <c:pt idx="75">
                  <c:v>1.5927749866700225</c:v>
                </c:pt>
                <c:pt idx="76">
                  <c:v>1.6658762514447707</c:v>
                </c:pt>
                <c:pt idx="77">
                  <c:v>1.4683309543601442</c:v>
                </c:pt>
                <c:pt idx="78">
                  <c:v>1.67962682686926</c:v>
                </c:pt>
                <c:pt idx="79">
                  <c:v>1.6862371709317072</c:v>
                </c:pt>
                <c:pt idx="80">
                  <c:v>1.6371431126242335</c:v>
                </c:pt>
                <c:pt idx="81">
                  <c:v>1.6191931803504542</c:v>
                </c:pt>
                <c:pt idx="82">
                  <c:v>1.7774042808270212</c:v>
                </c:pt>
                <c:pt idx="83">
                  <c:v>1.869826561263251</c:v>
                </c:pt>
                <c:pt idx="84">
                  <c:v>1.9715417402161277</c:v>
                </c:pt>
                <c:pt idx="85">
                  <c:v>2.0306043033472316</c:v>
                </c:pt>
                <c:pt idx="86">
                  <c:v>1.837337846206835</c:v>
                </c:pt>
                <c:pt idx="87">
                  <c:v>1.4376736622829529</c:v>
                </c:pt>
                <c:pt idx="88">
                  <c:v>1.8497835741560718</c:v>
                </c:pt>
                <c:pt idx="89">
                  <c:v>2.1634437375600672</c:v>
                </c:pt>
                <c:pt idx="90">
                  <c:v>2.3630059181787768</c:v>
                </c:pt>
                <c:pt idx="91">
                  <c:v>2.5586171266198821</c:v>
                </c:pt>
                <c:pt idx="92">
                  <c:v>2.9541746839719023</c:v>
                </c:pt>
                <c:pt idx="93">
                  <c:v>2.7511086235846212</c:v>
                </c:pt>
                <c:pt idx="94">
                  <c:v>2.6136955996171563</c:v>
                </c:pt>
                <c:pt idx="95">
                  <c:v>3.0917599213117359</c:v>
                </c:pt>
                <c:pt idx="96">
                  <c:v>3.2683349285148915</c:v>
                </c:pt>
                <c:pt idx="97">
                  <c:v>3.4389288328238683</c:v>
                </c:pt>
                <c:pt idx="98">
                  <c:v>3.5003427708469252</c:v>
                </c:pt>
                <c:pt idx="99">
                  <c:v>3.4643369288394474</c:v>
                </c:pt>
                <c:pt idx="100">
                  <c:v>3.624154250192912</c:v>
                </c:pt>
                <c:pt idx="101">
                  <c:v>3.5492414332126732</c:v>
                </c:pt>
                <c:pt idx="102">
                  <c:v>3.809515451182476</c:v>
                </c:pt>
                <c:pt idx="103">
                  <c:v>3.8592917393881785</c:v>
                </c:pt>
                <c:pt idx="104">
                  <c:v>4.0701537666707504</c:v>
                </c:pt>
                <c:pt idx="105">
                  <c:v>3.8241933293812571</c:v>
                </c:pt>
                <c:pt idx="106">
                  <c:v>4.1650499584369642</c:v>
                </c:pt>
                <c:pt idx="107">
                  <c:v>4.0518296014916322</c:v>
                </c:pt>
                <c:pt idx="108">
                  <c:v>4.1812943159651725</c:v>
                </c:pt>
                <c:pt idx="109">
                  <c:v>3.7511019999933759</c:v>
                </c:pt>
                <c:pt idx="110">
                  <c:v>3.4816741789230696</c:v>
                </c:pt>
                <c:pt idx="111">
                  <c:v>3.7231173269835169</c:v>
                </c:pt>
                <c:pt idx="112">
                  <c:v>3.0849806756725422</c:v>
                </c:pt>
                <c:pt idx="113">
                  <c:v>2.9723200121874074</c:v>
                </c:pt>
                <c:pt idx="114">
                  <c:v>2.6853164917486612</c:v>
                </c:pt>
                <c:pt idx="115">
                  <c:v>3.0963533818400992</c:v>
                </c:pt>
                <c:pt idx="116">
                  <c:v>2.9029941944222735</c:v>
                </c:pt>
                <c:pt idx="117">
                  <c:v>2.5024292020890808</c:v>
                </c:pt>
                <c:pt idx="118">
                  <c:v>2.6068269354961564</c:v>
                </c:pt>
                <c:pt idx="119">
                  <c:v>2.6376034522157568</c:v>
                </c:pt>
                <c:pt idx="120">
                  <c:v>2.4662842646654584</c:v>
                </c:pt>
                <c:pt idx="121">
                  <c:v>2.7733970081238342</c:v>
                </c:pt>
                <c:pt idx="122">
                  <c:v>2.7686545167924592</c:v>
                </c:pt>
                <c:pt idx="123">
                  <c:v>3.0476468036204545</c:v>
                </c:pt>
                <c:pt idx="124">
                  <c:v>3.0445635218959364</c:v>
                </c:pt>
                <c:pt idx="125">
                  <c:v>3.3387768214047968</c:v>
                </c:pt>
                <c:pt idx="126">
                  <c:v>3.5662773098946516</c:v>
                </c:pt>
                <c:pt idx="127">
                  <c:v>3.7305390609734688</c:v>
                </c:pt>
                <c:pt idx="128">
                  <c:v>3.6470520051266591</c:v>
                </c:pt>
                <c:pt idx="129">
                  <c:v>3.3779686108010898</c:v>
                </c:pt>
                <c:pt idx="130">
                  <c:v>3.3256919169004235</c:v>
                </c:pt>
                <c:pt idx="131">
                  <c:v>3.7375335733281227</c:v>
                </c:pt>
                <c:pt idx="132">
                  <c:v>3.9714523217343207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3F-461F-B2B7-D6DED5163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4759104"/>
        <c:axId val="1631645184"/>
      </c:lineChart>
      <c:dateAx>
        <c:axId val="1144759104"/>
        <c:scaling>
          <c:orientation val="minMax"/>
          <c:max val="45352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/>
                <a:ea typeface="+mn-ea"/>
                <a:cs typeface="+mn-cs"/>
              </a:defRPr>
            </a:pPr>
            <a:endParaRPr lang="en-US"/>
          </a:p>
        </c:txPr>
        <c:crossAx val="1631645184"/>
        <c:crosses val="autoZero"/>
        <c:auto val="1"/>
        <c:lblOffset val="100"/>
        <c:baseTimeUnit val="months"/>
      </c:dateAx>
      <c:valAx>
        <c:axId val="16316451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+mn-ea"/>
                <a:cs typeface="Aparajita" panose="020B0502040204020203" pitchFamily="18" charset="0"/>
              </a:defRPr>
            </a:pPr>
            <a:endParaRPr lang="en-US"/>
          </a:p>
        </c:txPr>
        <c:crossAx val="114475910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939017525067089E-2"/>
          <c:y val="1.8401329087833235E-2"/>
          <c:w val="0.81589924069011266"/>
          <c:h val="0.13350224319588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medium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45260639954409E-2"/>
          <c:y val="0.13546487191182485"/>
          <c:w val="0.92751359509378817"/>
          <c:h val="0.69286947813217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'Fixed Income Returns '!$B$5</c:f>
              <c:strCache>
                <c:ptCount val="1"/>
                <c:pt idx="0">
                  <c:v>Barclays Euro Aggregative Bond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'Fixed Income Returns '!$C$4:$I$4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YTD</c:v>
                </c:pt>
                <c:pt idx="6">
                  <c:v>5 Year Annualised </c:v>
                </c:pt>
              </c:strCache>
            </c:strRef>
          </c:cat>
          <c:val>
            <c:numRef>
              <c:f>'Fixed Income Returns '!$C$5:$I$5</c:f>
              <c:numCache>
                <c:formatCode>0.00%</c:formatCode>
                <c:ptCount val="7"/>
                <c:pt idx="0">
                  <c:v>5.9799999999999999E-2</c:v>
                </c:pt>
                <c:pt idx="1">
                  <c:v>4.0500000000000001E-2</c:v>
                </c:pt>
                <c:pt idx="2">
                  <c:v>-2.8500000000000001E-2</c:v>
                </c:pt>
                <c:pt idx="3">
                  <c:v>-0.17169999999999999</c:v>
                </c:pt>
                <c:pt idx="4">
                  <c:v>7.1900000000000006E-2</c:v>
                </c:pt>
                <c:pt idx="5">
                  <c:v>-1.3999999999999999E-2</c:v>
                </c:pt>
                <c:pt idx="6">
                  <c:v>-9.9659136402701076E-3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0-41A4-AC8D-3DCB63E0CBC7}"/>
            </c:ext>
          </c:extLst>
        </c:ser>
        <c:ser>
          <c:idx val="1"/>
          <c:order val="1"/>
          <c:tx>
            <c:strRef>
              <c:f>'Fixed Income Returns '!$B$6</c:f>
              <c:strCache>
                <c:ptCount val="1"/>
                <c:pt idx="0">
                  <c:v>Barclays Core US Agreegate Bond </c:v>
                </c:pt>
              </c:strCache>
            </c:strRef>
          </c:tx>
          <c:spPr>
            <a:solidFill>
              <a:srgbClr val="F0502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'Fixed Income Returns '!$C$4:$I$4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YTD</c:v>
                </c:pt>
                <c:pt idx="6">
                  <c:v>5 Year Annualised </c:v>
                </c:pt>
              </c:strCache>
            </c:strRef>
          </c:cat>
          <c:val>
            <c:numRef>
              <c:f>'Fixed Income Returns '!$C$6:$I$6</c:f>
              <c:numCache>
                <c:formatCode>0.00%</c:formatCode>
                <c:ptCount val="7"/>
                <c:pt idx="0">
                  <c:v>8.72E-2</c:v>
                </c:pt>
                <c:pt idx="1">
                  <c:v>7.51E-2</c:v>
                </c:pt>
                <c:pt idx="2">
                  <c:v>-1.54E-2</c:v>
                </c:pt>
                <c:pt idx="3">
                  <c:v>-0.13</c:v>
                </c:pt>
                <c:pt idx="4">
                  <c:v>5.5300000000000002E-2</c:v>
                </c:pt>
                <c:pt idx="5">
                  <c:v>-1.6799999999999999E-2</c:v>
                </c:pt>
                <c:pt idx="6">
                  <c:v>1.1073355134318508E-2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C0-41A4-AC8D-3DCB63E0CBC7}"/>
            </c:ext>
          </c:extLst>
        </c:ser>
        <c:ser>
          <c:idx val="2"/>
          <c:order val="2"/>
          <c:tx>
            <c:strRef>
              <c:f>'Fixed Income Returns '!$B$7</c:f>
              <c:strCache>
                <c:ptCount val="1"/>
                <c:pt idx="0">
                  <c:v>Global Developed Markets High Yield </c:v>
                </c:pt>
              </c:strCache>
            </c:strRef>
          </c:tx>
          <c:spPr>
            <a:solidFill>
              <a:srgbClr val="009789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'Fixed Income Returns '!$C$4:$I$4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YTD</c:v>
                </c:pt>
                <c:pt idx="6">
                  <c:v>5 Year Annualised </c:v>
                </c:pt>
              </c:strCache>
            </c:strRef>
          </c:cat>
          <c:val>
            <c:numRef>
              <c:f>'Fixed Income Returns '!$C$7:$I$7</c:f>
              <c:numCache>
                <c:formatCode>0.00%</c:formatCode>
                <c:ptCount val="7"/>
                <c:pt idx="0">
                  <c:v>0.1211</c:v>
                </c:pt>
                <c:pt idx="1">
                  <c:v>7.4899999999999994E-2</c:v>
                </c:pt>
                <c:pt idx="2">
                  <c:v>7.9000000000000008E-3</c:v>
                </c:pt>
                <c:pt idx="3">
                  <c:v>-0.12180000000000001</c:v>
                </c:pt>
                <c:pt idx="4">
                  <c:v>0.13930000000000001</c:v>
                </c:pt>
                <c:pt idx="5">
                  <c:v>-8.8000000000000005E-3</c:v>
                </c:pt>
                <c:pt idx="6">
                  <c:v>3.9758018211929702E-2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C0-41A4-AC8D-3DCB63E0C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694079"/>
        <c:axId val="461691199"/>
      </c:barChart>
      <c:catAx>
        <c:axId val="46169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91199"/>
        <c:crosses val="autoZero"/>
        <c:auto val="1"/>
        <c:lblAlgn val="ctr"/>
        <c:lblOffset val="100"/>
        <c:noMultiLvlLbl val="0"/>
      </c:catAx>
      <c:valAx>
        <c:axId val="46169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9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1294623993524711E-2"/>
          <c:y val="2.6006457587716761E-2"/>
          <c:w val="0.89999994902954805"/>
          <c:h val="7.4505429359959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'S&amp;P 500 Best &amp; Worst Returns '!$A$8</c:f>
              <c:strCache>
                <c:ptCount val="1"/>
                <c:pt idx="0">
                  <c:v>Best</c:v>
                </c:pt>
              </c:strCache>
            </c:strRef>
          </c:tx>
          <c:spPr>
            <a:solidFill>
              <a:srgbClr val="1C9CA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Medium" panose="020B0604020202020204" charset="0"/>
                    <a:ea typeface="Open Sans Medium" panose="020B0604020202020204" charset="0"/>
                    <a:cs typeface="Open Sans Medium" panose="020B060402020202020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'S&amp;P 500 Best &amp; Worst Returns '!$B$7:$I$7</c:f>
              <c:strCache>
                <c:ptCount val="8"/>
                <c:pt idx="0">
                  <c:v>1 Year</c:v>
                </c:pt>
                <c:pt idx="1">
                  <c:v>3 Years</c:v>
                </c:pt>
                <c:pt idx="2">
                  <c:v>5 Years </c:v>
                </c:pt>
                <c:pt idx="3">
                  <c:v>7 Years</c:v>
                </c:pt>
                <c:pt idx="4">
                  <c:v>10 Years</c:v>
                </c:pt>
                <c:pt idx="5">
                  <c:v>15 Years</c:v>
                </c:pt>
                <c:pt idx="6">
                  <c:v>20 Years</c:v>
                </c:pt>
                <c:pt idx="7">
                  <c:v>30 Years</c:v>
                </c:pt>
              </c:strCache>
            </c:strRef>
          </c:cat>
          <c:val>
            <c:numRef>
              <c:f>'S&amp;P 500 Best &amp; Worst Returns '!$B$8:$I$8</c:f>
              <c:numCache>
                <c:formatCode>0.00%</c:formatCode>
                <c:ptCount val="8"/>
                <c:pt idx="0">
                  <c:v>0.52600000000000002</c:v>
                </c:pt>
                <c:pt idx="1">
                  <c:v>0.308</c:v>
                </c:pt>
                <c:pt idx="2">
                  <c:v>0.28299999999999997</c:v>
                </c:pt>
                <c:pt idx="3" formatCode="0%">
                  <c:v>0.24</c:v>
                </c:pt>
                <c:pt idx="4">
                  <c:v>0.20100000000000001</c:v>
                </c:pt>
                <c:pt idx="5">
                  <c:v>0.188</c:v>
                </c:pt>
                <c:pt idx="6">
                  <c:v>0.17699999999999999</c:v>
                </c:pt>
                <c:pt idx="7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2-47FA-8CCD-A90FDD5D3A02}"/>
            </c:ext>
          </c:extLst>
        </c:ser>
        <c:ser>
          <c:idx val="1"/>
          <c:order val="1"/>
          <c:tx>
            <c:strRef>
              <c:f>'S&amp;P 500 Best &amp; Worst Returns '!$A$9</c:f>
              <c:strCache>
                <c:ptCount val="1"/>
                <c:pt idx="0">
                  <c:v>Worst 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786622559748344E-16"/>
                  <c:y val="-5.6468574223525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12-47FA-8CCD-A90FDD5D3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Medium" panose="020B0604020202020204" charset="0"/>
                    <a:ea typeface="Open Sans Medium" panose="020B0604020202020204" charset="0"/>
                    <a:cs typeface="Open Sans Medium" panose="020B060402020202020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'S&amp;P 500 Best &amp; Worst Returns '!$B$7:$I$7</c:f>
              <c:strCache>
                <c:ptCount val="8"/>
                <c:pt idx="0">
                  <c:v>1 Year</c:v>
                </c:pt>
                <c:pt idx="1">
                  <c:v>3 Years</c:v>
                </c:pt>
                <c:pt idx="2">
                  <c:v>5 Years </c:v>
                </c:pt>
                <c:pt idx="3">
                  <c:v>7 Years</c:v>
                </c:pt>
                <c:pt idx="4">
                  <c:v>10 Years</c:v>
                </c:pt>
                <c:pt idx="5">
                  <c:v>15 Years</c:v>
                </c:pt>
                <c:pt idx="6">
                  <c:v>20 Years</c:v>
                </c:pt>
                <c:pt idx="7">
                  <c:v>30 Years</c:v>
                </c:pt>
              </c:strCache>
            </c:strRef>
          </c:cat>
          <c:val>
            <c:numRef>
              <c:f>'S&amp;P 500 Best &amp; Worst Returns '!$B$9:$I$9</c:f>
              <c:numCache>
                <c:formatCode>0.00%</c:formatCode>
                <c:ptCount val="8"/>
                <c:pt idx="0">
                  <c:v>-0.438</c:v>
                </c:pt>
                <c:pt idx="1">
                  <c:v>-0.27300000000000002</c:v>
                </c:pt>
                <c:pt idx="2">
                  <c:v>-0.127</c:v>
                </c:pt>
                <c:pt idx="3" formatCode="0%">
                  <c:v>-0.04</c:v>
                </c:pt>
                <c:pt idx="4">
                  <c:v>-1.7000000000000001E-2</c:v>
                </c:pt>
                <c:pt idx="5">
                  <c:v>-2E-3</c:v>
                </c:pt>
                <c:pt idx="6">
                  <c:v>2.4E-2</c:v>
                </c:pt>
                <c:pt idx="7" formatCode="0.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2-47FA-8CCD-A90FDD5D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2359920"/>
        <c:axId val="1800311520"/>
      </c:barChart>
      <c:catAx>
        <c:axId val="144235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rgbClr val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pPr>
            <a:endParaRPr lang="en-US"/>
          </a:p>
        </c:txPr>
        <c:crossAx val="1800311520"/>
        <c:crosses val="autoZero"/>
        <c:auto val="1"/>
        <c:lblAlgn val="ctr"/>
        <c:lblOffset val="100"/>
        <c:noMultiLvlLbl val="0"/>
      </c:catAx>
      <c:valAx>
        <c:axId val="180031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35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48700672720049E-2"/>
          <c:y val="3.4740904606021097E-2"/>
          <c:w val="0.94167515243501976"/>
          <c:h val="0.941207699897502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Medium" panose="020B0604020202020204" charset="0"/>
                    <a:ea typeface="Open Sans Medium" panose="020B0604020202020204" charset="0"/>
                    <a:cs typeface="Open Sans Medium" panose="020B060402020202020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'The Importance of Staying'!$B$16:$G$16</c:f>
              <c:strCache>
                <c:ptCount val="6"/>
                <c:pt idx="0">
                  <c:v>Fully Invested </c:v>
                </c:pt>
                <c:pt idx="1">
                  <c:v>Missing Best 10 Days </c:v>
                </c:pt>
                <c:pt idx="2">
                  <c:v>Missing Best 20 Days </c:v>
                </c:pt>
                <c:pt idx="3">
                  <c:v>Missing Best 30 Days </c:v>
                </c:pt>
                <c:pt idx="4">
                  <c:v>Missing Best 40 Days </c:v>
                </c:pt>
                <c:pt idx="5">
                  <c:v>Missing Best 50 days </c:v>
                </c:pt>
              </c:strCache>
            </c:strRef>
          </c:cat>
          <c:val>
            <c:numRef>
              <c:f>'The Importance of Staying'!$B$14:$G$14</c:f>
              <c:numCache>
                <c:formatCode>_-[$€-2]\ * #,##0_-;\-[$€-2]\ * #,##0_-;_-[$€-2]\ * "-"??_-;_-@_-</c:formatCode>
                <c:ptCount val="6"/>
                <c:pt idx="0">
                  <c:v>61685</c:v>
                </c:pt>
                <c:pt idx="1">
                  <c:v>28260</c:v>
                </c:pt>
                <c:pt idx="2">
                  <c:v>16804</c:v>
                </c:pt>
                <c:pt idx="3">
                  <c:v>10904</c:v>
                </c:pt>
                <c:pt idx="4">
                  <c:v>5162</c:v>
                </c:pt>
                <c:pt idx="5">
                  <c:v>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1-4BA8-AABC-BA740687F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6196144"/>
        <c:axId val="836049488"/>
      </c:barChart>
      <c:catAx>
        <c:axId val="94619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pPr>
            <a:endParaRPr lang="en-US"/>
          </a:p>
        </c:txPr>
        <c:crossAx val="836049488"/>
        <c:crosses val="autoZero"/>
        <c:auto val="1"/>
        <c:lblAlgn val="ctr"/>
        <c:lblOffset val="100"/>
        <c:noMultiLvlLbl val="0"/>
      </c:catAx>
      <c:valAx>
        <c:axId val="83604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2]\ * #,##0_-;\-[$€-2]\ * #,##0_-;_-[$€-2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pPr>
            <a:endParaRPr lang="en-US"/>
          </a:p>
        </c:txPr>
        <c:crossAx val="94619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Open Sans Medium" panose="020B0604020202020204" charset="0"/>
          <a:ea typeface="Open Sans Medium" panose="020B0604020202020204" charset="0"/>
          <a:cs typeface="Open Sans Medium" panose="020B060402020202020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'S&amp;P 500 Intra year and drawdown'!$E$6</c:f>
              <c:strCache>
                <c:ptCount val="1"/>
                <c:pt idx="0">
                  <c:v>S&amp;P 500 Yearly Performance ($)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Medium" panose="020B0604020202020204" charset="0"/>
                    <a:ea typeface="Open Sans Medium" panose="020B0604020202020204" charset="0"/>
                    <a:cs typeface="Open Sans Medium" panose="020B060402020202020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'S&amp;P 500 Intra year and drawdown'!$D$7:$D$50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'S&amp;P 500 Intra year and drawdown'!$E$7:$E$50</c:f>
              <c:numCache>
                <c:formatCode>0%</c:formatCode>
                <c:ptCount val="44"/>
                <c:pt idx="0">
                  <c:v>0.26</c:v>
                </c:pt>
                <c:pt idx="1">
                  <c:v>-0.1</c:v>
                </c:pt>
                <c:pt idx="2">
                  <c:v>0.15</c:v>
                </c:pt>
                <c:pt idx="3">
                  <c:v>0.17</c:v>
                </c:pt>
                <c:pt idx="4">
                  <c:v>0.01</c:v>
                </c:pt>
                <c:pt idx="5">
                  <c:v>0.26</c:v>
                </c:pt>
                <c:pt idx="6">
                  <c:v>0.15</c:v>
                </c:pt>
                <c:pt idx="7">
                  <c:v>0.02</c:v>
                </c:pt>
                <c:pt idx="8">
                  <c:v>0.12</c:v>
                </c:pt>
                <c:pt idx="9">
                  <c:v>0.27</c:v>
                </c:pt>
                <c:pt idx="10">
                  <c:v>-7.0000000000000007E-2</c:v>
                </c:pt>
                <c:pt idx="11">
                  <c:v>0.26</c:v>
                </c:pt>
                <c:pt idx="12">
                  <c:v>0.04</c:v>
                </c:pt>
                <c:pt idx="13">
                  <c:v>7.0000000000000007E-2</c:v>
                </c:pt>
                <c:pt idx="14">
                  <c:v>-0.02</c:v>
                </c:pt>
                <c:pt idx="15">
                  <c:v>0.34</c:v>
                </c:pt>
                <c:pt idx="16">
                  <c:v>0.2</c:v>
                </c:pt>
                <c:pt idx="17">
                  <c:v>0.31</c:v>
                </c:pt>
                <c:pt idx="18">
                  <c:v>0.27</c:v>
                </c:pt>
                <c:pt idx="19">
                  <c:v>0.2</c:v>
                </c:pt>
                <c:pt idx="20">
                  <c:v>-0.1</c:v>
                </c:pt>
                <c:pt idx="21">
                  <c:v>-0.13</c:v>
                </c:pt>
                <c:pt idx="22">
                  <c:v>-0.23</c:v>
                </c:pt>
                <c:pt idx="23">
                  <c:v>0.26</c:v>
                </c:pt>
                <c:pt idx="24">
                  <c:v>0.09</c:v>
                </c:pt>
                <c:pt idx="25">
                  <c:v>0.03</c:v>
                </c:pt>
                <c:pt idx="26">
                  <c:v>0.14000000000000001</c:v>
                </c:pt>
                <c:pt idx="27">
                  <c:v>0.04</c:v>
                </c:pt>
                <c:pt idx="28">
                  <c:v>-0.38</c:v>
                </c:pt>
                <c:pt idx="29">
                  <c:v>0.23</c:v>
                </c:pt>
                <c:pt idx="30">
                  <c:v>0.13</c:v>
                </c:pt>
                <c:pt idx="31">
                  <c:v>0</c:v>
                </c:pt>
                <c:pt idx="32">
                  <c:v>0.13</c:v>
                </c:pt>
                <c:pt idx="33">
                  <c:v>0.3</c:v>
                </c:pt>
                <c:pt idx="34">
                  <c:v>0.11</c:v>
                </c:pt>
                <c:pt idx="35">
                  <c:v>-0.01</c:v>
                </c:pt>
                <c:pt idx="36">
                  <c:v>0.1</c:v>
                </c:pt>
                <c:pt idx="37">
                  <c:v>0.19</c:v>
                </c:pt>
                <c:pt idx="38">
                  <c:v>-0.06</c:v>
                </c:pt>
                <c:pt idx="39">
                  <c:v>0.28999999999999998</c:v>
                </c:pt>
                <c:pt idx="40">
                  <c:v>0.16</c:v>
                </c:pt>
                <c:pt idx="41">
                  <c:v>0.27</c:v>
                </c:pt>
                <c:pt idx="42">
                  <c:v>-0.19</c:v>
                </c:pt>
                <c:pt idx="4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D-4DE2-83A4-EC7CD5122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1871045616"/>
        <c:axId val="1620835040"/>
      </c:barChart>
      <c:lineChart>
        <c:grouping val="stacked"/>
        <c:varyColors val="0"/>
        <c:ser>
          <c:idx val="1"/>
          <c:order val="1"/>
          <c:tx>
            <c:strRef>
              <c:f>'S&amp;P 500 Intra year and drawdown'!$F$6</c:f>
              <c:strCache>
                <c:ptCount val="1"/>
                <c:pt idx="0">
                  <c:v>Intra - Year Draw Down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FB400"/>
              </a:solidFill>
              <a:ln w="92075">
                <a:solidFill>
                  <a:srgbClr val="CFB400"/>
                </a:solidFill>
              </a:ln>
              <a:effectLst/>
            </c:spPr>
          </c:marke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Medium" panose="020B0604020202020204" charset="0"/>
                    <a:ea typeface="Open Sans Medium" panose="020B0604020202020204" charset="0"/>
                    <a:cs typeface="Open Sans Medium" panose="020B060402020202020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'S&amp;P 500 Intra year and drawdown'!$F$7:$F$50</c:f>
              <c:numCache>
                <c:formatCode>0%</c:formatCode>
                <c:ptCount val="44"/>
                <c:pt idx="0">
                  <c:v>-0.17</c:v>
                </c:pt>
                <c:pt idx="1">
                  <c:v>-0.18</c:v>
                </c:pt>
                <c:pt idx="2">
                  <c:v>-0.17</c:v>
                </c:pt>
                <c:pt idx="3">
                  <c:v>-7.0000000000000007E-2</c:v>
                </c:pt>
                <c:pt idx="4">
                  <c:v>-0.13</c:v>
                </c:pt>
                <c:pt idx="5">
                  <c:v>-0.08</c:v>
                </c:pt>
                <c:pt idx="6">
                  <c:v>-0.09</c:v>
                </c:pt>
                <c:pt idx="7">
                  <c:v>-0.34</c:v>
                </c:pt>
                <c:pt idx="8">
                  <c:v>-0.08</c:v>
                </c:pt>
                <c:pt idx="9">
                  <c:v>-0.08</c:v>
                </c:pt>
                <c:pt idx="10">
                  <c:v>-0.2</c:v>
                </c:pt>
                <c:pt idx="11">
                  <c:v>-0.06</c:v>
                </c:pt>
                <c:pt idx="12">
                  <c:v>-0.06</c:v>
                </c:pt>
                <c:pt idx="13">
                  <c:v>-0.05</c:v>
                </c:pt>
                <c:pt idx="14">
                  <c:v>-0.09</c:v>
                </c:pt>
                <c:pt idx="15">
                  <c:v>-0.03</c:v>
                </c:pt>
                <c:pt idx="16">
                  <c:v>-0.08</c:v>
                </c:pt>
                <c:pt idx="17">
                  <c:v>-0.11</c:v>
                </c:pt>
                <c:pt idx="18">
                  <c:v>-0.19</c:v>
                </c:pt>
                <c:pt idx="19">
                  <c:v>-0.12</c:v>
                </c:pt>
                <c:pt idx="20">
                  <c:v>-0.17</c:v>
                </c:pt>
                <c:pt idx="21">
                  <c:v>-0.3</c:v>
                </c:pt>
                <c:pt idx="22">
                  <c:v>-0.34</c:v>
                </c:pt>
                <c:pt idx="23">
                  <c:v>-0.14000000000000001</c:v>
                </c:pt>
                <c:pt idx="24">
                  <c:v>-0.08</c:v>
                </c:pt>
                <c:pt idx="25">
                  <c:v>-7.0000000000000007E-2</c:v>
                </c:pt>
                <c:pt idx="26">
                  <c:v>-0.08</c:v>
                </c:pt>
                <c:pt idx="27">
                  <c:v>-0.1</c:v>
                </c:pt>
                <c:pt idx="28">
                  <c:v>-0.49</c:v>
                </c:pt>
                <c:pt idx="29">
                  <c:v>-0.28000000000000003</c:v>
                </c:pt>
                <c:pt idx="30">
                  <c:v>-0.16</c:v>
                </c:pt>
                <c:pt idx="31">
                  <c:v>-0.19</c:v>
                </c:pt>
                <c:pt idx="32">
                  <c:v>-0.1</c:v>
                </c:pt>
                <c:pt idx="33">
                  <c:v>-0.06</c:v>
                </c:pt>
                <c:pt idx="34">
                  <c:v>-7.0000000000000007E-2</c:v>
                </c:pt>
                <c:pt idx="35">
                  <c:v>-0.12</c:v>
                </c:pt>
                <c:pt idx="36">
                  <c:v>-0.11</c:v>
                </c:pt>
                <c:pt idx="37">
                  <c:v>-0.03</c:v>
                </c:pt>
                <c:pt idx="38">
                  <c:v>-0.2</c:v>
                </c:pt>
                <c:pt idx="39">
                  <c:v>-7.0000000000000007E-2</c:v>
                </c:pt>
                <c:pt idx="40">
                  <c:v>-0.34</c:v>
                </c:pt>
                <c:pt idx="41">
                  <c:v>-0.05</c:v>
                </c:pt>
                <c:pt idx="42">
                  <c:v>-0.25</c:v>
                </c:pt>
                <c:pt idx="43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9D-4DE2-83A4-EC7CD5122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045616"/>
        <c:axId val="1620835040"/>
      </c:lineChart>
      <c:catAx>
        <c:axId val="187104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pPr>
            <a:endParaRPr lang="en-US"/>
          </a:p>
        </c:txPr>
        <c:crossAx val="1620835040"/>
        <c:crosses val="autoZero"/>
        <c:auto val="1"/>
        <c:lblAlgn val="ctr"/>
        <c:lblOffset val="100"/>
        <c:noMultiLvlLbl val="0"/>
      </c:catAx>
      <c:valAx>
        <c:axId val="162083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 panose="020B0604020202020204" charset="0"/>
                <a:ea typeface="Open Sans Medium" panose="020B0604020202020204" charset="0"/>
                <a:cs typeface="Open Sans Medium" panose="020B0604020202020204" charset="0"/>
              </a:defRPr>
            </a:pPr>
            <a:endParaRPr lang="en-US"/>
          </a:p>
        </c:txPr>
        <c:crossAx val="187104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Medium" panose="020B0604020202020204" charset="0"/>
              <a:ea typeface="Open Sans Medium" panose="020B0604020202020204" charset="0"/>
              <a:cs typeface="Open Sans Medium" panose="020B060402020202020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 Medium" panose="020B0604020202020204" charset="0"/>
          <a:ea typeface="Open Sans Medium" panose="020B0604020202020204" charset="0"/>
          <a:cs typeface="Open Sans Medium" panose="020B060402020202020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591616770073939E-2"/>
          <c:y val="0.13971391119101889"/>
          <c:w val="0.82147143064929196"/>
          <c:h val="0.67016605413081531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PowerPoint]Sheet4'!$E$1</c:f>
              <c:strCache>
                <c:ptCount val="1"/>
                <c:pt idx="0">
                  <c:v>Real Value of €1000</c:v>
                </c:pt>
              </c:strCache>
            </c:strRef>
          </c:tx>
          <c:spPr>
            <a:ln w="44450" cap="rnd">
              <a:solidFill>
                <a:srgbClr val="A887A3"/>
              </a:solidFill>
              <a:round/>
            </a:ln>
            <a:effectLst/>
          </c:spPr>
          <c:marker>
            <c:symbol val="none"/>
          </c:marker>
          <c:dLbls>
            <c:dLbl>
              <c:idx val="3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76-4427-9A99-6686D49BE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PowerPoint]Sheet4'!$A$4:$A$325</c:f>
              <c:numCache>
                <c:formatCode>m/d/yyyy</c:formatCode>
                <c:ptCount val="322"/>
                <c:pt idx="0">
                  <c:v>35489</c:v>
                </c:pt>
                <c:pt idx="1">
                  <c:v>35520</c:v>
                </c:pt>
                <c:pt idx="2">
                  <c:v>35550</c:v>
                </c:pt>
                <c:pt idx="3">
                  <c:v>35581</c:v>
                </c:pt>
                <c:pt idx="4">
                  <c:v>35611</c:v>
                </c:pt>
                <c:pt idx="5">
                  <c:v>35642</c:v>
                </c:pt>
                <c:pt idx="6">
                  <c:v>35673</c:v>
                </c:pt>
                <c:pt idx="7">
                  <c:v>35703</c:v>
                </c:pt>
                <c:pt idx="8">
                  <c:v>35734</c:v>
                </c:pt>
                <c:pt idx="9">
                  <c:v>35764</c:v>
                </c:pt>
                <c:pt idx="10">
                  <c:v>35795</c:v>
                </c:pt>
                <c:pt idx="11">
                  <c:v>35826</c:v>
                </c:pt>
                <c:pt idx="12">
                  <c:v>35854</c:v>
                </c:pt>
                <c:pt idx="13">
                  <c:v>35885</c:v>
                </c:pt>
                <c:pt idx="14">
                  <c:v>35915</c:v>
                </c:pt>
                <c:pt idx="15">
                  <c:v>35946</c:v>
                </c:pt>
                <c:pt idx="16">
                  <c:v>35976</c:v>
                </c:pt>
                <c:pt idx="17">
                  <c:v>36007</c:v>
                </c:pt>
                <c:pt idx="18">
                  <c:v>36038</c:v>
                </c:pt>
                <c:pt idx="19">
                  <c:v>36068</c:v>
                </c:pt>
                <c:pt idx="20">
                  <c:v>36099</c:v>
                </c:pt>
                <c:pt idx="21">
                  <c:v>36129</c:v>
                </c:pt>
                <c:pt idx="22">
                  <c:v>36160</c:v>
                </c:pt>
                <c:pt idx="23">
                  <c:v>36191</c:v>
                </c:pt>
                <c:pt idx="24">
                  <c:v>36219</c:v>
                </c:pt>
                <c:pt idx="25">
                  <c:v>36250</c:v>
                </c:pt>
                <c:pt idx="26">
                  <c:v>36280</c:v>
                </c:pt>
                <c:pt idx="27">
                  <c:v>36311</c:v>
                </c:pt>
                <c:pt idx="28">
                  <c:v>36341</c:v>
                </c:pt>
                <c:pt idx="29">
                  <c:v>36372</c:v>
                </c:pt>
                <c:pt idx="30">
                  <c:v>36403</c:v>
                </c:pt>
                <c:pt idx="31">
                  <c:v>36433</c:v>
                </c:pt>
                <c:pt idx="32">
                  <c:v>36464</c:v>
                </c:pt>
                <c:pt idx="33">
                  <c:v>36494</c:v>
                </c:pt>
                <c:pt idx="34">
                  <c:v>36525</c:v>
                </c:pt>
                <c:pt idx="35">
                  <c:v>36556</c:v>
                </c:pt>
                <c:pt idx="36">
                  <c:v>36585</c:v>
                </c:pt>
                <c:pt idx="37">
                  <c:v>36616</c:v>
                </c:pt>
                <c:pt idx="38">
                  <c:v>36646</c:v>
                </c:pt>
                <c:pt idx="39">
                  <c:v>36677</c:v>
                </c:pt>
                <c:pt idx="40">
                  <c:v>36707</c:v>
                </c:pt>
                <c:pt idx="41">
                  <c:v>36738</c:v>
                </c:pt>
                <c:pt idx="42">
                  <c:v>36769</c:v>
                </c:pt>
                <c:pt idx="43">
                  <c:v>36799</c:v>
                </c:pt>
                <c:pt idx="44">
                  <c:v>36830</c:v>
                </c:pt>
                <c:pt idx="45">
                  <c:v>36860</c:v>
                </c:pt>
                <c:pt idx="46">
                  <c:v>36891</c:v>
                </c:pt>
                <c:pt idx="47">
                  <c:v>36922</c:v>
                </c:pt>
                <c:pt idx="48">
                  <c:v>36950</c:v>
                </c:pt>
                <c:pt idx="49">
                  <c:v>36981</c:v>
                </c:pt>
                <c:pt idx="50">
                  <c:v>37011</c:v>
                </c:pt>
                <c:pt idx="51">
                  <c:v>37042</c:v>
                </c:pt>
                <c:pt idx="52">
                  <c:v>37072</c:v>
                </c:pt>
                <c:pt idx="53">
                  <c:v>37103</c:v>
                </c:pt>
                <c:pt idx="54">
                  <c:v>37134</c:v>
                </c:pt>
                <c:pt idx="55">
                  <c:v>37164</c:v>
                </c:pt>
                <c:pt idx="56">
                  <c:v>37195</c:v>
                </c:pt>
                <c:pt idx="57">
                  <c:v>37225</c:v>
                </c:pt>
                <c:pt idx="58">
                  <c:v>37256</c:v>
                </c:pt>
                <c:pt idx="59">
                  <c:v>37287</c:v>
                </c:pt>
                <c:pt idx="60">
                  <c:v>37315</c:v>
                </c:pt>
                <c:pt idx="61">
                  <c:v>37346</c:v>
                </c:pt>
                <c:pt idx="62">
                  <c:v>37376</c:v>
                </c:pt>
                <c:pt idx="63">
                  <c:v>37407</c:v>
                </c:pt>
                <c:pt idx="64">
                  <c:v>37437</c:v>
                </c:pt>
                <c:pt idx="65">
                  <c:v>37468</c:v>
                </c:pt>
                <c:pt idx="66">
                  <c:v>37499</c:v>
                </c:pt>
                <c:pt idx="67">
                  <c:v>37529</c:v>
                </c:pt>
                <c:pt idx="68">
                  <c:v>37560</c:v>
                </c:pt>
                <c:pt idx="69">
                  <c:v>37590</c:v>
                </c:pt>
                <c:pt idx="70">
                  <c:v>37621</c:v>
                </c:pt>
                <c:pt idx="71">
                  <c:v>37652</c:v>
                </c:pt>
                <c:pt idx="72">
                  <c:v>37680</c:v>
                </c:pt>
                <c:pt idx="73">
                  <c:v>37711</c:v>
                </c:pt>
                <c:pt idx="74">
                  <c:v>37741</c:v>
                </c:pt>
                <c:pt idx="75">
                  <c:v>37772</c:v>
                </c:pt>
                <c:pt idx="76">
                  <c:v>37802</c:v>
                </c:pt>
                <c:pt idx="77">
                  <c:v>37833</c:v>
                </c:pt>
                <c:pt idx="78">
                  <c:v>37864</c:v>
                </c:pt>
                <c:pt idx="79">
                  <c:v>37894</c:v>
                </c:pt>
                <c:pt idx="80">
                  <c:v>37925</c:v>
                </c:pt>
                <c:pt idx="81">
                  <c:v>37955</c:v>
                </c:pt>
                <c:pt idx="82">
                  <c:v>37986</c:v>
                </c:pt>
                <c:pt idx="83">
                  <c:v>38017</c:v>
                </c:pt>
                <c:pt idx="84">
                  <c:v>38046</c:v>
                </c:pt>
                <c:pt idx="85">
                  <c:v>38077</c:v>
                </c:pt>
                <c:pt idx="86">
                  <c:v>38107</c:v>
                </c:pt>
                <c:pt idx="87">
                  <c:v>38138</c:v>
                </c:pt>
                <c:pt idx="88">
                  <c:v>38168</c:v>
                </c:pt>
                <c:pt idx="89">
                  <c:v>38199</c:v>
                </c:pt>
                <c:pt idx="90">
                  <c:v>38230</c:v>
                </c:pt>
                <c:pt idx="91">
                  <c:v>38260</c:v>
                </c:pt>
                <c:pt idx="92">
                  <c:v>38291</c:v>
                </c:pt>
                <c:pt idx="93">
                  <c:v>38321</c:v>
                </c:pt>
                <c:pt idx="94">
                  <c:v>38352</c:v>
                </c:pt>
                <c:pt idx="95">
                  <c:v>38383</c:v>
                </c:pt>
                <c:pt idx="96">
                  <c:v>38411</c:v>
                </c:pt>
                <c:pt idx="97">
                  <c:v>38442</c:v>
                </c:pt>
                <c:pt idx="98">
                  <c:v>38472</c:v>
                </c:pt>
                <c:pt idx="99">
                  <c:v>38503</c:v>
                </c:pt>
                <c:pt idx="100">
                  <c:v>38533</c:v>
                </c:pt>
                <c:pt idx="101">
                  <c:v>38564</c:v>
                </c:pt>
                <c:pt idx="102">
                  <c:v>38595</c:v>
                </c:pt>
                <c:pt idx="103">
                  <c:v>38625</c:v>
                </c:pt>
                <c:pt idx="104">
                  <c:v>38656</c:v>
                </c:pt>
                <c:pt idx="105">
                  <c:v>38686</c:v>
                </c:pt>
                <c:pt idx="106">
                  <c:v>38717</c:v>
                </c:pt>
                <c:pt idx="107">
                  <c:v>38748</c:v>
                </c:pt>
                <c:pt idx="108">
                  <c:v>38776</c:v>
                </c:pt>
                <c:pt idx="109">
                  <c:v>38807</c:v>
                </c:pt>
                <c:pt idx="110">
                  <c:v>38837</c:v>
                </c:pt>
                <c:pt idx="111">
                  <c:v>38868</c:v>
                </c:pt>
                <c:pt idx="112">
                  <c:v>38898</c:v>
                </c:pt>
                <c:pt idx="113">
                  <c:v>38929</c:v>
                </c:pt>
                <c:pt idx="114">
                  <c:v>38960</c:v>
                </c:pt>
                <c:pt idx="115">
                  <c:v>38990</c:v>
                </c:pt>
                <c:pt idx="116">
                  <c:v>39021</c:v>
                </c:pt>
                <c:pt idx="117">
                  <c:v>39051</c:v>
                </c:pt>
                <c:pt idx="118">
                  <c:v>39082</c:v>
                </c:pt>
                <c:pt idx="119">
                  <c:v>39113</c:v>
                </c:pt>
                <c:pt idx="120">
                  <c:v>39141</c:v>
                </c:pt>
                <c:pt idx="121">
                  <c:v>39172</c:v>
                </c:pt>
                <c:pt idx="122">
                  <c:v>39202</c:v>
                </c:pt>
                <c:pt idx="123">
                  <c:v>39233</c:v>
                </c:pt>
                <c:pt idx="124">
                  <c:v>39263</c:v>
                </c:pt>
                <c:pt idx="125">
                  <c:v>39294</c:v>
                </c:pt>
                <c:pt idx="126">
                  <c:v>39325</c:v>
                </c:pt>
                <c:pt idx="127">
                  <c:v>39355</c:v>
                </c:pt>
                <c:pt idx="128">
                  <c:v>39386</c:v>
                </c:pt>
                <c:pt idx="129">
                  <c:v>39416</c:v>
                </c:pt>
                <c:pt idx="130">
                  <c:v>39447</c:v>
                </c:pt>
                <c:pt idx="131">
                  <c:v>39478</c:v>
                </c:pt>
                <c:pt idx="132">
                  <c:v>39507</c:v>
                </c:pt>
                <c:pt idx="133">
                  <c:v>39538</c:v>
                </c:pt>
                <c:pt idx="134">
                  <c:v>39568</c:v>
                </c:pt>
                <c:pt idx="135">
                  <c:v>39599</c:v>
                </c:pt>
                <c:pt idx="136">
                  <c:v>39629</c:v>
                </c:pt>
                <c:pt idx="137">
                  <c:v>39660</c:v>
                </c:pt>
                <c:pt idx="138">
                  <c:v>39691</c:v>
                </c:pt>
                <c:pt idx="139">
                  <c:v>39721</c:v>
                </c:pt>
                <c:pt idx="140">
                  <c:v>39752</c:v>
                </c:pt>
                <c:pt idx="141">
                  <c:v>39782</c:v>
                </c:pt>
                <c:pt idx="142">
                  <c:v>39813</c:v>
                </c:pt>
                <c:pt idx="143">
                  <c:v>39844</c:v>
                </c:pt>
                <c:pt idx="144">
                  <c:v>39872</c:v>
                </c:pt>
                <c:pt idx="145">
                  <c:v>39903</c:v>
                </c:pt>
                <c:pt idx="146">
                  <c:v>39933</c:v>
                </c:pt>
                <c:pt idx="147">
                  <c:v>39964</c:v>
                </c:pt>
                <c:pt idx="148">
                  <c:v>39994</c:v>
                </c:pt>
                <c:pt idx="149">
                  <c:v>40025</c:v>
                </c:pt>
                <c:pt idx="150">
                  <c:v>40056</c:v>
                </c:pt>
                <c:pt idx="151">
                  <c:v>40086</c:v>
                </c:pt>
                <c:pt idx="152">
                  <c:v>40117</c:v>
                </c:pt>
                <c:pt idx="153">
                  <c:v>40147</c:v>
                </c:pt>
                <c:pt idx="154">
                  <c:v>40178</c:v>
                </c:pt>
                <c:pt idx="155">
                  <c:v>40209</c:v>
                </c:pt>
                <c:pt idx="156">
                  <c:v>40237</c:v>
                </c:pt>
                <c:pt idx="157">
                  <c:v>40268</c:v>
                </c:pt>
                <c:pt idx="158">
                  <c:v>40298</c:v>
                </c:pt>
                <c:pt idx="159">
                  <c:v>40329</c:v>
                </c:pt>
                <c:pt idx="160">
                  <c:v>40359</c:v>
                </c:pt>
                <c:pt idx="161">
                  <c:v>40390</c:v>
                </c:pt>
                <c:pt idx="162">
                  <c:v>40421</c:v>
                </c:pt>
                <c:pt idx="163">
                  <c:v>40451</c:v>
                </c:pt>
                <c:pt idx="164">
                  <c:v>40482</c:v>
                </c:pt>
                <c:pt idx="165">
                  <c:v>40512</c:v>
                </c:pt>
                <c:pt idx="166">
                  <c:v>40543</c:v>
                </c:pt>
                <c:pt idx="167">
                  <c:v>40574</c:v>
                </c:pt>
                <c:pt idx="168">
                  <c:v>40602</c:v>
                </c:pt>
                <c:pt idx="169">
                  <c:v>40633</c:v>
                </c:pt>
                <c:pt idx="170">
                  <c:v>40663</c:v>
                </c:pt>
                <c:pt idx="171">
                  <c:v>40694</c:v>
                </c:pt>
                <c:pt idx="172">
                  <c:v>40724</c:v>
                </c:pt>
                <c:pt idx="173">
                  <c:v>40755</c:v>
                </c:pt>
                <c:pt idx="174">
                  <c:v>40786</c:v>
                </c:pt>
                <c:pt idx="175">
                  <c:v>40816</c:v>
                </c:pt>
                <c:pt idx="176">
                  <c:v>40847</c:v>
                </c:pt>
                <c:pt idx="177">
                  <c:v>40877</c:v>
                </c:pt>
                <c:pt idx="178">
                  <c:v>40908</c:v>
                </c:pt>
                <c:pt idx="179">
                  <c:v>40939</c:v>
                </c:pt>
                <c:pt idx="180">
                  <c:v>40968</c:v>
                </c:pt>
                <c:pt idx="181">
                  <c:v>40999</c:v>
                </c:pt>
                <c:pt idx="182">
                  <c:v>41029</c:v>
                </c:pt>
                <c:pt idx="183">
                  <c:v>41060</c:v>
                </c:pt>
                <c:pt idx="184">
                  <c:v>41090</c:v>
                </c:pt>
                <c:pt idx="185">
                  <c:v>41121</c:v>
                </c:pt>
                <c:pt idx="186">
                  <c:v>41152</c:v>
                </c:pt>
                <c:pt idx="187">
                  <c:v>41182</c:v>
                </c:pt>
                <c:pt idx="188">
                  <c:v>41213</c:v>
                </c:pt>
                <c:pt idx="189">
                  <c:v>41243</c:v>
                </c:pt>
                <c:pt idx="190">
                  <c:v>41274</c:v>
                </c:pt>
                <c:pt idx="191">
                  <c:v>41305</c:v>
                </c:pt>
                <c:pt idx="192">
                  <c:v>41333</c:v>
                </c:pt>
                <c:pt idx="193">
                  <c:v>41364</c:v>
                </c:pt>
                <c:pt idx="194">
                  <c:v>41394</c:v>
                </c:pt>
                <c:pt idx="195">
                  <c:v>41425</c:v>
                </c:pt>
                <c:pt idx="196">
                  <c:v>41455</c:v>
                </c:pt>
                <c:pt idx="197">
                  <c:v>41486</c:v>
                </c:pt>
                <c:pt idx="198">
                  <c:v>41517</c:v>
                </c:pt>
                <c:pt idx="199">
                  <c:v>41547</c:v>
                </c:pt>
                <c:pt idx="200">
                  <c:v>41578</c:v>
                </c:pt>
                <c:pt idx="201">
                  <c:v>41608</c:v>
                </c:pt>
                <c:pt idx="202">
                  <c:v>41639</c:v>
                </c:pt>
                <c:pt idx="203">
                  <c:v>41670</c:v>
                </c:pt>
                <c:pt idx="204">
                  <c:v>41698</c:v>
                </c:pt>
                <c:pt idx="205">
                  <c:v>41729</c:v>
                </c:pt>
                <c:pt idx="206">
                  <c:v>41759</c:v>
                </c:pt>
                <c:pt idx="207">
                  <c:v>41790</c:v>
                </c:pt>
                <c:pt idx="208">
                  <c:v>41820</c:v>
                </c:pt>
                <c:pt idx="209">
                  <c:v>41851</c:v>
                </c:pt>
                <c:pt idx="210">
                  <c:v>41882</c:v>
                </c:pt>
                <c:pt idx="211">
                  <c:v>41912</c:v>
                </c:pt>
                <c:pt idx="212">
                  <c:v>41943</c:v>
                </c:pt>
                <c:pt idx="213">
                  <c:v>41973</c:v>
                </c:pt>
                <c:pt idx="214">
                  <c:v>42004</c:v>
                </c:pt>
                <c:pt idx="215">
                  <c:v>42035</c:v>
                </c:pt>
                <c:pt idx="216">
                  <c:v>42063</c:v>
                </c:pt>
                <c:pt idx="217">
                  <c:v>42094</c:v>
                </c:pt>
                <c:pt idx="218">
                  <c:v>42124</c:v>
                </c:pt>
                <c:pt idx="219">
                  <c:v>42155</c:v>
                </c:pt>
                <c:pt idx="220">
                  <c:v>42185</c:v>
                </c:pt>
                <c:pt idx="221">
                  <c:v>42216</c:v>
                </c:pt>
                <c:pt idx="222">
                  <c:v>42247</c:v>
                </c:pt>
                <c:pt idx="223">
                  <c:v>42277</c:v>
                </c:pt>
                <c:pt idx="224">
                  <c:v>42308</c:v>
                </c:pt>
                <c:pt idx="225">
                  <c:v>42338</c:v>
                </c:pt>
                <c:pt idx="226">
                  <c:v>42369</c:v>
                </c:pt>
                <c:pt idx="227">
                  <c:v>42400</c:v>
                </c:pt>
                <c:pt idx="228">
                  <c:v>42429</c:v>
                </c:pt>
                <c:pt idx="229">
                  <c:v>42460</c:v>
                </c:pt>
                <c:pt idx="230">
                  <c:v>42490</c:v>
                </c:pt>
                <c:pt idx="231">
                  <c:v>42521</c:v>
                </c:pt>
                <c:pt idx="232">
                  <c:v>42551</c:v>
                </c:pt>
                <c:pt idx="233">
                  <c:v>42582</c:v>
                </c:pt>
                <c:pt idx="234">
                  <c:v>42613</c:v>
                </c:pt>
                <c:pt idx="235">
                  <c:v>42643</c:v>
                </c:pt>
                <c:pt idx="236">
                  <c:v>42674</c:v>
                </c:pt>
                <c:pt idx="237">
                  <c:v>42704</c:v>
                </c:pt>
                <c:pt idx="238">
                  <c:v>42735</c:v>
                </c:pt>
                <c:pt idx="239">
                  <c:v>42766</c:v>
                </c:pt>
                <c:pt idx="240">
                  <c:v>42794</c:v>
                </c:pt>
                <c:pt idx="241">
                  <c:v>42825</c:v>
                </c:pt>
                <c:pt idx="242">
                  <c:v>42855</c:v>
                </c:pt>
                <c:pt idx="243">
                  <c:v>42886</c:v>
                </c:pt>
                <c:pt idx="244">
                  <c:v>42916</c:v>
                </c:pt>
                <c:pt idx="245">
                  <c:v>42947</c:v>
                </c:pt>
                <c:pt idx="246">
                  <c:v>42978</c:v>
                </c:pt>
                <c:pt idx="247">
                  <c:v>43008</c:v>
                </c:pt>
                <c:pt idx="248">
                  <c:v>43039</c:v>
                </c:pt>
                <c:pt idx="249">
                  <c:v>43069</c:v>
                </c:pt>
                <c:pt idx="250">
                  <c:v>43100</c:v>
                </c:pt>
                <c:pt idx="251">
                  <c:v>43131</c:v>
                </c:pt>
                <c:pt idx="252">
                  <c:v>43159</c:v>
                </c:pt>
                <c:pt idx="253">
                  <c:v>43190</c:v>
                </c:pt>
                <c:pt idx="254">
                  <c:v>43220</c:v>
                </c:pt>
                <c:pt idx="255">
                  <c:v>43251</c:v>
                </c:pt>
                <c:pt idx="256">
                  <c:v>43281</c:v>
                </c:pt>
                <c:pt idx="257">
                  <c:v>43312</c:v>
                </c:pt>
                <c:pt idx="258">
                  <c:v>43343</c:v>
                </c:pt>
                <c:pt idx="259">
                  <c:v>43373</c:v>
                </c:pt>
                <c:pt idx="260">
                  <c:v>43404</c:v>
                </c:pt>
                <c:pt idx="261">
                  <c:v>43434</c:v>
                </c:pt>
                <c:pt idx="262">
                  <c:v>43465</c:v>
                </c:pt>
                <c:pt idx="263">
                  <c:v>43496</c:v>
                </c:pt>
                <c:pt idx="264">
                  <c:v>43524</c:v>
                </c:pt>
                <c:pt idx="265">
                  <c:v>43555</c:v>
                </c:pt>
                <c:pt idx="266">
                  <c:v>43585</c:v>
                </c:pt>
                <c:pt idx="267">
                  <c:v>43616</c:v>
                </c:pt>
                <c:pt idx="268">
                  <c:v>43646</c:v>
                </c:pt>
                <c:pt idx="269">
                  <c:v>43677</c:v>
                </c:pt>
                <c:pt idx="270">
                  <c:v>43708</c:v>
                </c:pt>
                <c:pt idx="271">
                  <c:v>43738</c:v>
                </c:pt>
                <c:pt idx="272">
                  <c:v>43769</c:v>
                </c:pt>
                <c:pt idx="273">
                  <c:v>43799</c:v>
                </c:pt>
                <c:pt idx="274">
                  <c:v>43830</c:v>
                </c:pt>
                <c:pt idx="275">
                  <c:v>43861</c:v>
                </c:pt>
                <c:pt idx="276">
                  <c:v>43890</c:v>
                </c:pt>
                <c:pt idx="277">
                  <c:v>43921</c:v>
                </c:pt>
                <c:pt idx="278">
                  <c:v>43951</c:v>
                </c:pt>
                <c:pt idx="279">
                  <c:v>43982</c:v>
                </c:pt>
                <c:pt idx="280">
                  <c:v>44012</c:v>
                </c:pt>
                <c:pt idx="281">
                  <c:v>44043</c:v>
                </c:pt>
                <c:pt idx="282">
                  <c:v>44074</c:v>
                </c:pt>
                <c:pt idx="283">
                  <c:v>44104</c:v>
                </c:pt>
                <c:pt idx="284">
                  <c:v>44135</c:v>
                </c:pt>
                <c:pt idx="285">
                  <c:v>44165</c:v>
                </c:pt>
                <c:pt idx="286">
                  <c:v>44196</c:v>
                </c:pt>
                <c:pt idx="287">
                  <c:v>44227</c:v>
                </c:pt>
                <c:pt idx="288">
                  <c:v>44255</c:v>
                </c:pt>
                <c:pt idx="289">
                  <c:v>44286</c:v>
                </c:pt>
                <c:pt idx="290">
                  <c:v>44316</c:v>
                </c:pt>
                <c:pt idx="291">
                  <c:v>44347</c:v>
                </c:pt>
                <c:pt idx="292">
                  <c:v>44377</c:v>
                </c:pt>
                <c:pt idx="293">
                  <c:v>44408</c:v>
                </c:pt>
                <c:pt idx="294">
                  <c:v>44439</c:v>
                </c:pt>
                <c:pt idx="295">
                  <c:v>44469</c:v>
                </c:pt>
                <c:pt idx="296">
                  <c:v>44500</c:v>
                </c:pt>
                <c:pt idx="297">
                  <c:v>44530</c:v>
                </c:pt>
                <c:pt idx="298">
                  <c:v>44561</c:v>
                </c:pt>
                <c:pt idx="299">
                  <c:v>44592</c:v>
                </c:pt>
                <c:pt idx="300">
                  <c:v>44620</c:v>
                </c:pt>
                <c:pt idx="301">
                  <c:v>44651</c:v>
                </c:pt>
                <c:pt idx="302">
                  <c:v>44681</c:v>
                </c:pt>
                <c:pt idx="303">
                  <c:v>44712</c:v>
                </c:pt>
                <c:pt idx="304">
                  <c:v>44742</c:v>
                </c:pt>
                <c:pt idx="305">
                  <c:v>44773</c:v>
                </c:pt>
                <c:pt idx="306">
                  <c:v>44804</c:v>
                </c:pt>
                <c:pt idx="307">
                  <c:v>44834</c:v>
                </c:pt>
                <c:pt idx="308">
                  <c:v>44865</c:v>
                </c:pt>
                <c:pt idx="309">
                  <c:v>44895</c:v>
                </c:pt>
                <c:pt idx="310">
                  <c:v>44926</c:v>
                </c:pt>
                <c:pt idx="311">
                  <c:v>44957</c:v>
                </c:pt>
                <c:pt idx="312">
                  <c:v>44985</c:v>
                </c:pt>
                <c:pt idx="313">
                  <c:v>45016</c:v>
                </c:pt>
                <c:pt idx="314">
                  <c:v>45046</c:v>
                </c:pt>
                <c:pt idx="315">
                  <c:v>45077</c:v>
                </c:pt>
                <c:pt idx="316">
                  <c:v>45107</c:v>
                </c:pt>
                <c:pt idx="317">
                  <c:v>45138</c:v>
                </c:pt>
                <c:pt idx="318">
                  <c:v>45169</c:v>
                </c:pt>
                <c:pt idx="319">
                  <c:v>45199</c:v>
                </c:pt>
                <c:pt idx="320">
                  <c:v>45230</c:v>
                </c:pt>
                <c:pt idx="321">
                  <c:v>45260</c:v>
                </c:pt>
              </c:numCache>
            </c:numRef>
          </c:cat>
          <c:val>
            <c:numRef>
              <c:f>'[Chart in Microsoft PowerPoint]Sheet4'!$E$2:$E$325</c:f>
              <c:numCache>
                <c:formatCode>[$€-2]\ #,##0.00;[Red]\-[$€-2]\ #,##0.00</c:formatCode>
                <c:ptCount val="324"/>
                <c:pt idx="0" formatCode="[$€-2]\ #,##0;[Red]\-[$€-2]\ #,##0">
                  <c:v>1000</c:v>
                </c:pt>
                <c:pt idx="1">
                  <c:v>998.51223452939757</c:v>
                </c:pt>
                <c:pt idx="2">
                  <c:v>997.10857905838827</c:v>
                </c:pt>
                <c:pt idx="3">
                  <c:v>996.03476134055165</c:v>
                </c:pt>
                <c:pt idx="4">
                  <c:v>994.71635559146159</c:v>
                </c:pt>
                <c:pt idx="5">
                  <c:v>993.48142745464361</c:v>
                </c:pt>
                <c:pt idx="6">
                  <c:v>992.3297372507277</c:v>
                </c:pt>
                <c:pt idx="7">
                  <c:v>991.01623567290767</c:v>
                </c:pt>
                <c:pt idx="8">
                  <c:v>990.43998933059015</c:v>
                </c:pt>
                <c:pt idx="9">
                  <c:v>989.94612599319862</c:v>
                </c:pt>
                <c:pt idx="10">
                  <c:v>989.20671154907575</c:v>
                </c:pt>
                <c:pt idx="11">
                  <c:v>988.38612687887871</c:v>
                </c:pt>
                <c:pt idx="12">
                  <c:v>987.5662229149417</c:v>
                </c:pt>
                <c:pt idx="13">
                  <c:v>986.50268166178705</c:v>
                </c:pt>
                <c:pt idx="14">
                  <c:v>985.68434008744384</c:v>
                </c:pt>
                <c:pt idx="15">
                  <c:v>984.3796347185164</c:v>
                </c:pt>
                <c:pt idx="16">
                  <c:v>982.75385171982418</c:v>
                </c:pt>
                <c:pt idx="17">
                  <c:v>980.88980960377557</c:v>
                </c:pt>
                <c:pt idx="18">
                  <c:v>978.78946150267836</c:v>
                </c:pt>
                <c:pt idx="19">
                  <c:v>976.85309144110022</c:v>
                </c:pt>
                <c:pt idx="20">
                  <c:v>974.52317180628688</c:v>
                </c:pt>
                <c:pt idx="21">
                  <c:v>972.35717000564682</c:v>
                </c:pt>
                <c:pt idx="22">
                  <c:v>970.27509257389681</c:v>
                </c:pt>
                <c:pt idx="23">
                  <c:v>968.43471959184694</c:v>
                </c:pt>
                <c:pt idx="24">
                  <c:v>966.75605534823376</c:v>
                </c:pt>
                <c:pt idx="25">
                  <c:v>965.15937912370248</c:v>
                </c:pt>
                <c:pt idx="26">
                  <c:v>963.32870939064833</c:v>
                </c:pt>
                <c:pt idx="27">
                  <c:v>961.7376937066158</c:v>
                </c:pt>
                <c:pt idx="28">
                  <c:v>960.14930571433808</c:v>
                </c:pt>
                <c:pt idx="29">
                  <c:v>958.24981206084487</c:v>
                </c:pt>
                <c:pt idx="30">
                  <c:v>956.58880212035706</c:v>
                </c:pt>
                <c:pt idx="31">
                  <c:v>955.00891794114887</c:v>
                </c:pt>
                <c:pt idx="32">
                  <c:v>953.04175593395041</c:v>
                </c:pt>
                <c:pt idx="33">
                  <c:v>951.00103798302098</c:v>
                </c:pt>
                <c:pt idx="34">
                  <c:v>948.81001351114139</c:v>
                </c:pt>
                <c:pt idx="35">
                  <c:v>946.5469802059738</c:v>
                </c:pt>
                <c:pt idx="36">
                  <c:v>943.52435866427288</c:v>
                </c:pt>
                <c:pt idx="37">
                  <c:v>940.05708648151221</c:v>
                </c:pt>
                <c:pt idx="38">
                  <c:v>936.52734868221864</c:v>
                </c:pt>
                <c:pt idx="39">
                  <c:v>932.71182033691525</c:v>
                </c:pt>
                <c:pt idx="40">
                  <c:v>928.83754301706711</c:v>
                </c:pt>
                <c:pt idx="41">
                  <c:v>924.97935858295682</c:v>
                </c:pt>
                <c:pt idx="42">
                  <c:v>920.91655114649927</c:v>
                </c:pt>
                <c:pt idx="43">
                  <c:v>916.50672624953722</c:v>
                </c:pt>
                <c:pt idx="44">
                  <c:v>912.26307508712762</c:v>
                </c:pt>
                <c:pt idx="45">
                  <c:v>908.18370928220213</c:v>
                </c:pt>
                <c:pt idx="46">
                  <c:v>903.83485581961418</c:v>
                </c:pt>
                <c:pt idx="47">
                  <c:v>899.50682691735005</c:v>
                </c:pt>
                <c:pt idx="48">
                  <c:v>896.05744771671527</c:v>
                </c:pt>
                <c:pt idx="49">
                  <c:v>893.19605509626592</c:v>
                </c:pt>
                <c:pt idx="50">
                  <c:v>890.27196363739415</c:v>
                </c:pt>
                <c:pt idx="51">
                  <c:v>887.28590698503217</c:v>
                </c:pt>
                <c:pt idx="52">
                  <c:v>884.23863064173236</c:v>
                </c:pt>
                <c:pt idx="53">
                  <c:v>881.20181980119696</c:v>
                </c:pt>
                <c:pt idx="54">
                  <c:v>878.10475397969844</c:v>
                </c:pt>
                <c:pt idx="55">
                  <c:v>875.2300675136571</c:v>
                </c:pt>
                <c:pt idx="56">
                  <c:v>872.5761522226851</c:v>
                </c:pt>
                <c:pt idx="57">
                  <c:v>869.85998247686143</c:v>
                </c:pt>
                <c:pt idx="58">
                  <c:v>867.15226766997841</c:v>
                </c:pt>
                <c:pt idx="59">
                  <c:v>864.59277285685766</c:v>
                </c:pt>
                <c:pt idx="60">
                  <c:v>861.55408107688197</c:v>
                </c:pt>
                <c:pt idx="61">
                  <c:v>857.83830467557982</c:v>
                </c:pt>
                <c:pt idx="62">
                  <c:v>854.34336523597642</c:v>
                </c:pt>
                <c:pt idx="63">
                  <c:v>850.79461303714515</c:v>
                </c:pt>
                <c:pt idx="64">
                  <c:v>847.19289174240453</c:v>
                </c:pt>
                <c:pt idx="65">
                  <c:v>843.74132303281897</c:v>
                </c:pt>
                <c:pt idx="66">
                  <c:v>840.64073448740089</c:v>
                </c:pt>
                <c:pt idx="67">
                  <c:v>837.82114568758448</c:v>
                </c:pt>
                <c:pt idx="68">
                  <c:v>834.74231266552692</c:v>
                </c:pt>
                <c:pt idx="69">
                  <c:v>831.74163408034815</c:v>
                </c:pt>
                <c:pt idx="70">
                  <c:v>828.75174214373737</c:v>
                </c:pt>
                <c:pt idx="71">
                  <c:v>825.63993500718993</c:v>
                </c:pt>
                <c:pt idx="72">
                  <c:v>822.6058656126495</c:v>
                </c:pt>
                <c:pt idx="73">
                  <c:v>819.38568641420318</c:v>
                </c:pt>
                <c:pt idx="74">
                  <c:v>815.9821406331107</c:v>
                </c:pt>
                <c:pt idx="75">
                  <c:v>812.72278111743708</c:v>
                </c:pt>
                <c:pt idx="76">
                  <c:v>809.73617980143752</c:v>
                </c:pt>
                <c:pt idx="77">
                  <c:v>807.15043807773588</c:v>
                </c:pt>
                <c:pt idx="78">
                  <c:v>804.70295715901636</c:v>
                </c:pt>
                <c:pt idx="79">
                  <c:v>802.13328809467691</c:v>
                </c:pt>
                <c:pt idx="80">
                  <c:v>799.50731243881535</c:v>
                </c:pt>
                <c:pt idx="81">
                  <c:v>797.01859260836909</c:v>
                </c:pt>
                <c:pt idx="82">
                  <c:v>794.8592599321413</c:v>
                </c:pt>
                <c:pt idx="83">
                  <c:v>792.70577745520609</c:v>
                </c:pt>
                <c:pt idx="84">
                  <c:v>790.75075115793777</c:v>
                </c:pt>
                <c:pt idx="85">
                  <c:v>789.31545713110563</c:v>
                </c:pt>
                <c:pt idx="86">
                  <c:v>787.88276831070607</c:v>
                </c:pt>
                <c:pt idx="87">
                  <c:v>786.71058353313072</c:v>
                </c:pt>
                <c:pt idx="88">
                  <c:v>785.60466757487745</c:v>
                </c:pt>
                <c:pt idx="89">
                  <c:v>784.24291707337807</c:v>
                </c:pt>
                <c:pt idx="90">
                  <c:v>782.62750506842303</c:v>
                </c:pt>
                <c:pt idx="91">
                  <c:v>781.01542054770653</c:v>
                </c:pt>
                <c:pt idx="92">
                  <c:v>779.40665665715585</c:v>
                </c:pt>
                <c:pt idx="93">
                  <c:v>777.86473188670664</c:v>
                </c:pt>
                <c:pt idx="94">
                  <c:v>776.26245789893494</c:v>
                </c:pt>
                <c:pt idx="95">
                  <c:v>774.53711577242404</c:v>
                </c:pt>
                <c:pt idx="96">
                  <c:v>773.00482456828672</c:v>
                </c:pt>
                <c:pt idx="97">
                  <c:v>771.66491436794797</c:v>
                </c:pt>
                <c:pt idx="98">
                  <c:v>770.39044702402998</c:v>
                </c:pt>
                <c:pt idx="99">
                  <c:v>769.1811572602345</c:v>
                </c:pt>
                <c:pt idx="100">
                  <c:v>767.84787492387011</c:v>
                </c:pt>
                <c:pt idx="101">
                  <c:v>766.51690367088531</c:v>
                </c:pt>
                <c:pt idx="102">
                  <c:v>765.25093868517672</c:v>
                </c:pt>
                <c:pt idx="103">
                  <c:v>763.86192944337188</c:v>
                </c:pt>
                <c:pt idx="104">
                  <c:v>762.53786734391053</c:v>
                </c:pt>
                <c:pt idx="105">
                  <c:v>760.78104578288594</c:v>
                </c:pt>
                <c:pt idx="106">
                  <c:v>759.09011306549939</c:v>
                </c:pt>
                <c:pt idx="107">
                  <c:v>757.71228635649561</c:v>
                </c:pt>
                <c:pt idx="108">
                  <c:v>756.52289763116482</c:v>
                </c:pt>
                <c:pt idx="109">
                  <c:v>755.08795994003117</c:v>
                </c:pt>
                <c:pt idx="110">
                  <c:v>753.40968083062808</c:v>
                </c:pt>
                <c:pt idx="111">
                  <c:v>751.67388982502416</c:v>
                </c:pt>
                <c:pt idx="112">
                  <c:v>749.94209793237542</c:v>
                </c:pt>
                <c:pt idx="113">
                  <c:v>748.03174088668311</c:v>
                </c:pt>
                <c:pt idx="114">
                  <c:v>746.30834019145209</c:v>
                </c:pt>
                <c:pt idx="115">
                  <c:v>744.46774249121972</c:v>
                </c:pt>
                <c:pt idx="116">
                  <c:v>742.57133048677315</c:v>
                </c:pt>
                <c:pt idx="117">
                  <c:v>741.22348706887726</c:v>
                </c:pt>
                <c:pt idx="118">
                  <c:v>739.8780901255551</c:v>
                </c:pt>
                <c:pt idx="119">
                  <c:v>738.41436596496055</c:v>
                </c:pt>
                <c:pt idx="120">
                  <c:v>736.59323693474641</c:v>
                </c:pt>
                <c:pt idx="121">
                  <c:v>734.77659930001096</c:v>
                </c:pt>
                <c:pt idx="122">
                  <c:v>733.14346477515187</c:v>
                </c:pt>
                <c:pt idx="123">
                  <c:v>731.33533520921492</c:v>
                </c:pt>
                <c:pt idx="124">
                  <c:v>729.59100684288603</c:v>
                </c:pt>
                <c:pt idx="125">
                  <c:v>727.96939795735955</c:v>
                </c:pt>
                <c:pt idx="126">
                  <c:v>726.29221917205894</c:v>
                </c:pt>
                <c:pt idx="127">
                  <c:v>724.67794226204796</c:v>
                </c:pt>
                <c:pt idx="128">
                  <c:v>723.24428903336684</c:v>
                </c:pt>
                <c:pt idx="129">
                  <c:v>721.51925884761033</c:v>
                </c:pt>
                <c:pt idx="130">
                  <c:v>719.73979770937956</c:v>
                </c:pt>
                <c:pt idx="131">
                  <c:v>717.67349764606718</c:v>
                </c:pt>
                <c:pt idx="132">
                  <c:v>715.78720986786391</c:v>
                </c:pt>
                <c:pt idx="133">
                  <c:v>713.96385691387241</c:v>
                </c:pt>
                <c:pt idx="134">
                  <c:v>711.97181458305306</c:v>
                </c:pt>
                <c:pt idx="135">
                  <c:v>709.75557672493176</c:v>
                </c:pt>
                <c:pt idx="136">
                  <c:v>707.77527598606434</c:v>
                </c:pt>
                <c:pt idx="137">
                  <c:v>705.62912527983065</c:v>
                </c:pt>
                <c:pt idx="138">
                  <c:v>703.37583005083081</c:v>
                </c:pt>
                <c:pt idx="139">
                  <c:v>701.35650928130838</c:v>
                </c:pt>
                <c:pt idx="140">
                  <c:v>699.51310804668026</c:v>
                </c:pt>
                <c:pt idx="141">
                  <c:v>697.67455189164696</c:v>
                </c:pt>
                <c:pt idx="142">
                  <c:v>696.06716982207081</c:v>
                </c:pt>
                <c:pt idx="143">
                  <c:v>694.86062172389256</c:v>
                </c:pt>
                <c:pt idx="144">
                  <c:v>694.11230437640904</c:v>
                </c:pt>
                <c:pt idx="145">
                  <c:v>693.4219806750192</c:v>
                </c:pt>
                <c:pt idx="146">
                  <c:v>693.3642219779216</c:v>
                </c:pt>
                <c:pt idx="147">
                  <c:v>693.82816839651821</c:v>
                </c:pt>
                <c:pt idx="148">
                  <c:v>694.29242525264897</c:v>
                </c:pt>
                <c:pt idx="149">
                  <c:v>695.28375420561201</c:v>
                </c:pt>
                <c:pt idx="150">
                  <c:v>696.51237153253146</c:v>
                </c:pt>
                <c:pt idx="151">
                  <c:v>697.98033629268025</c:v>
                </c:pt>
                <c:pt idx="152">
                  <c:v>699.39189218412673</c:v>
                </c:pt>
                <c:pt idx="153">
                  <c:v>701.10498003594</c:v>
                </c:pt>
                <c:pt idx="154">
                  <c:v>702.82226391864936</c:v>
                </c:pt>
                <c:pt idx="155">
                  <c:v>704.48361249857044</c:v>
                </c:pt>
                <c:pt idx="156">
                  <c:v>706.02849102760126</c:v>
                </c:pt>
                <c:pt idx="157">
                  <c:v>707.51651189679149</c:v>
                </c:pt>
                <c:pt idx="158">
                  <c:v>708.94735320955419</c:v>
                </c:pt>
                <c:pt idx="159">
                  <c:v>710.38108817473051</c:v>
                </c:pt>
                <c:pt idx="160">
                  <c:v>711.81772264427923</c:v>
                </c:pt>
                <c:pt idx="161">
                  <c:v>712.95470286782324</c:v>
                </c:pt>
                <c:pt idx="162">
                  <c:v>714.15399431169305</c:v>
                </c:pt>
                <c:pt idx="163">
                  <c:v>714.87210653246132</c:v>
                </c:pt>
                <c:pt idx="164">
                  <c:v>715.59094084561548</c:v>
                </c:pt>
                <c:pt idx="165">
                  <c:v>716.25022976123535</c:v>
                </c:pt>
                <c:pt idx="166">
                  <c:v>716.66938890316578</c:v>
                </c:pt>
                <c:pt idx="167">
                  <c:v>717.20912097390033</c:v>
                </c:pt>
                <c:pt idx="168">
                  <c:v>717.32876554122686</c:v>
                </c:pt>
                <c:pt idx="169">
                  <c:v>717.14967946002116</c:v>
                </c:pt>
                <c:pt idx="170">
                  <c:v>716.61402320796117</c:v>
                </c:pt>
                <c:pt idx="171">
                  <c:v>715.90132060659573</c:v>
                </c:pt>
                <c:pt idx="172">
                  <c:v>715.01253791087288</c:v>
                </c:pt>
                <c:pt idx="173">
                  <c:v>714.30142805357934</c:v>
                </c:pt>
                <c:pt idx="174">
                  <c:v>713.64992989306859</c:v>
                </c:pt>
                <c:pt idx="175">
                  <c:v>713.05793007592183</c:v>
                </c:pt>
                <c:pt idx="176">
                  <c:v>712.46642134518709</c:v>
                </c:pt>
                <c:pt idx="177">
                  <c:v>711.6404968986833</c:v>
                </c:pt>
                <c:pt idx="178">
                  <c:v>710.69853085611885</c:v>
                </c:pt>
                <c:pt idx="179">
                  <c:v>709.64117812190318</c:v>
                </c:pt>
                <c:pt idx="180">
                  <c:v>708.76016731617824</c:v>
                </c:pt>
                <c:pt idx="181">
                  <c:v>708.0552757027973</c:v>
                </c:pt>
                <c:pt idx="182">
                  <c:v>707.17623377544521</c:v>
                </c:pt>
                <c:pt idx="183">
                  <c:v>705.89263610226033</c:v>
                </c:pt>
                <c:pt idx="184">
                  <c:v>704.84243341231479</c:v>
                </c:pt>
                <c:pt idx="185">
                  <c:v>703.79379317766848</c:v>
                </c:pt>
                <c:pt idx="186">
                  <c:v>702.74671307375445</c:v>
                </c:pt>
                <c:pt idx="187">
                  <c:v>701.58606974245595</c:v>
                </c:pt>
                <c:pt idx="188">
                  <c:v>700.08378584174432</c:v>
                </c:pt>
                <c:pt idx="189">
                  <c:v>698.64172786773872</c:v>
                </c:pt>
                <c:pt idx="190">
                  <c:v>697.48786425325113</c:v>
                </c:pt>
                <c:pt idx="191">
                  <c:v>696.62194163740833</c:v>
                </c:pt>
                <c:pt idx="192">
                  <c:v>695.64266750756724</c:v>
                </c:pt>
                <c:pt idx="193">
                  <c:v>694.77903568081854</c:v>
                </c:pt>
                <c:pt idx="194">
                  <c:v>694.08804888727627</c:v>
                </c:pt>
                <c:pt idx="195">
                  <c:v>693.7419555914081</c:v>
                </c:pt>
                <c:pt idx="196">
                  <c:v>693.45355676205736</c:v>
                </c:pt>
                <c:pt idx="197">
                  <c:v>693.22282827380639</c:v>
                </c:pt>
                <c:pt idx="198">
                  <c:v>692.81973990368249</c:v>
                </c:pt>
                <c:pt idx="199">
                  <c:v>692.35954503065295</c:v>
                </c:pt>
                <c:pt idx="200">
                  <c:v>692.3018748293058</c:v>
                </c:pt>
                <c:pt idx="201">
                  <c:v>692.3018748293058</c:v>
                </c:pt>
                <c:pt idx="202">
                  <c:v>692.35959311119962</c:v>
                </c:pt>
                <c:pt idx="203">
                  <c:v>692.18674075636352</c:v>
                </c:pt>
                <c:pt idx="204">
                  <c:v>692.01393155531184</c:v>
                </c:pt>
                <c:pt idx="205">
                  <c:v>691.84116549727082</c:v>
                </c:pt>
                <c:pt idx="206">
                  <c:v>691.78353847443157</c:v>
                </c:pt>
                <c:pt idx="207">
                  <c:v>691.66834677232021</c:v>
                </c:pt>
                <c:pt idx="208">
                  <c:v>691.49566699190734</c:v>
                </c:pt>
                <c:pt idx="209">
                  <c:v>691.26558994014033</c:v>
                </c:pt>
                <c:pt idx="210">
                  <c:v>690.97822057275187</c:v>
                </c:pt>
                <c:pt idx="211">
                  <c:v>690.7483156877131</c:v>
                </c:pt>
                <c:pt idx="212">
                  <c:v>690.40388768383809</c:v>
                </c:pt>
                <c:pt idx="213">
                  <c:v>690.11687653886929</c:v>
                </c:pt>
                <c:pt idx="214">
                  <c:v>689.88725824347284</c:v>
                </c:pt>
                <c:pt idx="215">
                  <c:v>689.77238229872682</c:v>
                </c:pt>
                <c:pt idx="216">
                  <c:v>689.94506295901385</c:v>
                </c:pt>
                <c:pt idx="217">
                  <c:v>690.17546736042027</c:v>
                </c:pt>
                <c:pt idx="218">
                  <c:v>690.40594870445739</c:v>
                </c:pt>
                <c:pt idx="219">
                  <c:v>690.5211219762366</c:v>
                </c:pt>
                <c:pt idx="220">
                  <c:v>690.69399007931656</c:v>
                </c:pt>
                <c:pt idx="221">
                  <c:v>690.57897980235805</c:v>
                </c:pt>
                <c:pt idx="222">
                  <c:v>690.34920775421733</c:v>
                </c:pt>
                <c:pt idx="223">
                  <c:v>690.23425488837177</c:v>
                </c:pt>
                <c:pt idx="224">
                  <c:v>690.11932116379739</c:v>
                </c:pt>
                <c:pt idx="225">
                  <c:v>690.17685748280428</c:v>
                </c:pt>
                <c:pt idx="226">
                  <c:v>690.23439859870336</c:v>
                </c:pt>
                <c:pt idx="227">
                  <c:v>690.2919445118946</c:v>
                </c:pt>
                <c:pt idx="228">
                  <c:v>690.17700118118535</c:v>
                </c:pt>
                <c:pt idx="229">
                  <c:v>690.17700118118535</c:v>
                </c:pt>
                <c:pt idx="230">
                  <c:v>690.29213626002115</c:v>
                </c:pt>
                <c:pt idx="231">
                  <c:v>690.63823513424654</c:v>
                </c:pt>
                <c:pt idx="232">
                  <c:v>690.7534471559643</c:v>
                </c:pt>
                <c:pt idx="233">
                  <c:v>690.86867839731008</c:v>
                </c:pt>
                <c:pt idx="234">
                  <c:v>690.81113237794261</c:v>
                </c:pt>
                <c:pt idx="235">
                  <c:v>690.75359115188019</c:v>
                </c:pt>
                <c:pt idx="236">
                  <c:v>690.98426555805111</c:v>
                </c:pt>
                <c:pt idx="237">
                  <c:v>691.15724960653802</c:v>
                </c:pt>
                <c:pt idx="238">
                  <c:v>691.38805881283963</c:v>
                </c:pt>
                <c:pt idx="239">
                  <c:v>691.50339591987347</c:v>
                </c:pt>
                <c:pt idx="240">
                  <c:v>691.61875226740199</c:v>
                </c:pt>
                <c:pt idx="241">
                  <c:v>691.503588004515</c:v>
                </c:pt>
                <c:pt idx="242">
                  <c:v>691.3309493572666</c:v>
                </c:pt>
                <c:pt idx="243">
                  <c:v>690.98623083462053</c:v>
                </c:pt>
                <c:pt idx="244">
                  <c:v>690.58444297910694</c:v>
                </c:pt>
                <c:pt idx="245">
                  <c:v>690.58444297910694</c:v>
                </c:pt>
                <c:pt idx="246">
                  <c:v>690.93068841016111</c:v>
                </c:pt>
                <c:pt idx="247">
                  <c:v>691.04594921882904</c:v>
                </c:pt>
                <c:pt idx="248">
                  <c:v>690.8160217988592</c:v>
                </c:pt>
                <c:pt idx="249">
                  <c:v>690.70099120190071</c:v>
                </c:pt>
                <c:pt idx="250">
                  <c:v>690.41385654658905</c:v>
                </c:pt>
                <c:pt idx="251">
                  <c:v>690.126841257416</c:v>
                </c:pt>
                <c:pt idx="252">
                  <c:v>689.83994528475932</c:v>
                </c:pt>
                <c:pt idx="253">
                  <c:v>689.66772197740738</c:v>
                </c:pt>
                <c:pt idx="254">
                  <c:v>689.26670079541429</c:v>
                </c:pt>
                <c:pt idx="255">
                  <c:v>688.9801623959163</c:v>
                </c:pt>
                <c:pt idx="256">
                  <c:v>689.03760374148851</c:v>
                </c:pt>
                <c:pt idx="257">
                  <c:v>688.63694895442984</c:v>
                </c:pt>
                <c:pt idx="258">
                  <c:v>688.23652713616343</c:v>
                </c:pt>
                <c:pt idx="259">
                  <c:v>687.6656087052188</c:v>
                </c:pt>
                <c:pt idx="260">
                  <c:v>687.15197481095709</c:v>
                </c:pt>
                <c:pt idx="261">
                  <c:v>686.46857344826981</c:v>
                </c:pt>
                <c:pt idx="262">
                  <c:v>685.84246100429959</c:v>
                </c:pt>
                <c:pt idx="263">
                  <c:v>685.38690068163316</c:v>
                </c:pt>
                <c:pt idx="264">
                  <c:v>684.9316429579153</c:v>
                </c:pt>
                <c:pt idx="265">
                  <c:v>684.47668763214938</c:v>
                </c:pt>
                <c:pt idx="266">
                  <c:v>684.07868488158715</c:v>
                </c:pt>
                <c:pt idx="267">
                  <c:v>683.45475220087076</c:v>
                </c:pt>
                <c:pt idx="268">
                  <c:v>682.49398780666559</c:v>
                </c:pt>
                <c:pt idx="269">
                  <c:v>681.9278330309678</c:v>
                </c:pt>
                <c:pt idx="270">
                  <c:v>681.30586209352839</c:v>
                </c:pt>
                <c:pt idx="271">
                  <c:v>681.02263313285516</c:v>
                </c:pt>
                <c:pt idx="272">
                  <c:v>680.68305464848333</c:v>
                </c:pt>
                <c:pt idx="273">
                  <c:v>680.34364548821532</c:v>
                </c:pt>
                <c:pt idx="274">
                  <c:v>680.00440556762101</c:v>
                </c:pt>
                <c:pt idx="275">
                  <c:v>679.55272308362703</c:v>
                </c:pt>
                <c:pt idx="276">
                  <c:v>678.93291843019733</c:v>
                </c:pt>
                <c:pt idx="277">
                  <c:v>678.31367908655943</c:v>
                </c:pt>
                <c:pt idx="278">
                  <c:v>677.80703037225737</c:v>
                </c:pt>
                <c:pt idx="279">
                  <c:v>677.52525592786992</c:v>
                </c:pt>
                <c:pt idx="280">
                  <c:v>677.69487058852769</c:v>
                </c:pt>
                <c:pt idx="281">
                  <c:v>678.14833227308634</c:v>
                </c:pt>
                <c:pt idx="282">
                  <c:v>678.48834248329854</c:v>
                </c:pt>
                <c:pt idx="283">
                  <c:v>678.8285231679298</c:v>
                </c:pt>
                <c:pt idx="284">
                  <c:v>679.45394209847461</c:v>
                </c:pt>
                <c:pt idx="285">
                  <c:v>680.1371619406325</c:v>
                </c:pt>
                <c:pt idx="286">
                  <c:v>680.99323495563442</c:v>
                </c:pt>
                <c:pt idx="287">
                  <c:v>681.56334707365352</c:v>
                </c:pt>
                <c:pt idx="288">
                  <c:v>682.13393647662997</c:v>
                </c:pt>
                <c:pt idx="289">
                  <c:v>682.19080704172063</c:v>
                </c:pt>
                <c:pt idx="290">
                  <c:v>682.41862194029716</c:v>
                </c:pt>
                <c:pt idx="291">
                  <c:v>682.36177976976194</c:v>
                </c:pt>
                <c:pt idx="292">
                  <c:v>681.73941303932679</c:v>
                </c:pt>
                <c:pt idx="293">
                  <c:v>680.66927971024791</c:v>
                </c:pt>
                <c:pt idx="294">
                  <c:v>679.76830885417939</c:v>
                </c:pt>
                <c:pt idx="295">
                  <c:v>678.53445938656978</c:v>
                </c:pt>
                <c:pt idx="296">
                  <c:v>676.86101035991828</c:v>
                </c:pt>
                <c:pt idx="297">
                  <c:v>674.75406600464999</c:v>
                </c:pt>
                <c:pt idx="298">
                  <c:v>671.95128778591481</c:v>
                </c:pt>
                <c:pt idx="299">
                  <c:v>668.99986117988101</c:v>
                </c:pt>
                <c:pt idx="300">
                  <c:v>665.90222757039794</c:v>
                </c:pt>
                <c:pt idx="301">
                  <c:v>663.18925946746901</c:v>
                </c:pt>
                <c:pt idx="302">
                  <c:v>660.11853037052788</c:v>
                </c:pt>
                <c:pt idx="303">
                  <c:v>656.43784817286178</c:v>
                </c:pt>
                <c:pt idx="304">
                  <c:v>652.5722104693466</c:v>
                </c:pt>
                <c:pt idx="305">
                  <c:v>648.22170413628396</c:v>
                </c:pt>
                <c:pt idx="306">
                  <c:v>643.25102118881694</c:v>
                </c:pt>
                <c:pt idx="307">
                  <c:v>638.31845435009268</c:v>
                </c:pt>
                <c:pt idx="308">
                  <c:v>633.71788687093488</c:v>
                </c:pt>
                <c:pt idx="309">
                  <c:v>629.34600052955705</c:v>
                </c:pt>
                <c:pt idx="310">
                  <c:v>624.61657803109574</c:v>
                </c:pt>
                <c:pt idx="311">
                  <c:v>620.11476440460672</c:v>
                </c:pt>
                <c:pt idx="312">
                  <c:v>616.0286965503534</c:v>
                </c:pt>
                <c:pt idx="313">
                  <c:v>612.30485296306654</c:v>
                </c:pt>
                <c:pt idx="314">
                  <c:v>608.31773554458096</c:v>
                </c:pt>
                <c:pt idx="315">
                  <c:v>604.87821862607473</c:v>
                </c:pt>
                <c:pt idx="316">
                  <c:v>601.79077456866253</c:v>
                </c:pt>
                <c:pt idx="317">
                  <c:v>599.14751554734255</c:v>
                </c:pt>
                <c:pt idx="318">
                  <c:v>596.80208811116768</c:v>
                </c:pt>
                <c:pt idx="319">
                  <c:v>594.56120836099444</c:v>
                </c:pt>
                <c:pt idx="320">
                  <c:v>592.18629274014734</c:v>
                </c:pt>
                <c:pt idx="321">
                  <c:v>589.77365248054411</c:v>
                </c:pt>
                <c:pt idx="322">
                  <c:v>588.03287100453497</c:v>
                </c:pt>
                <c:pt idx="323">
                  <c:v>586.82161956898005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76-4427-9A99-6686D49BE572}"/>
            </c:ext>
          </c:extLst>
        </c:ser>
        <c:ser>
          <c:idx val="1"/>
          <c:order val="1"/>
          <c:tx>
            <c:strRef>
              <c:f>'[Chart in Microsoft PowerPoint]Sheet4'!$F$1</c:f>
              <c:strCache>
                <c:ptCount val="1"/>
                <c:pt idx="0">
                  <c:v>Real Value Invested @6%</c:v>
                </c:pt>
              </c:strCache>
            </c:strRef>
          </c:tx>
          <c:spPr>
            <a:ln w="44450" cap="rnd">
              <a:solidFill>
                <a:srgbClr val="5B85C4"/>
              </a:solidFill>
              <a:round/>
            </a:ln>
            <a:effectLst/>
          </c:spPr>
          <c:marker>
            <c:symbol val="none"/>
          </c:marker>
          <c:dLbls>
            <c:dLbl>
              <c:idx val="3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76-4427-9A99-6686D49BE5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PowerPoint]Sheet4'!$F$2:$F$325</c:f>
              <c:numCache>
                <c:formatCode>[$€-2]\ #,##0.00;[Red]\-[$€-2]\ #,##0.00</c:formatCode>
                <c:ptCount val="324"/>
                <c:pt idx="0" formatCode="[$€-2]\ #,##0;[Red]\-[$€-2]\ #,##0">
                  <c:v>1000</c:v>
                </c:pt>
                <c:pt idx="1">
                  <c:v>1001.4877654706024</c:v>
                </c:pt>
                <c:pt idx="2">
                  <c:v>1002.8956037849865</c:v>
                </c:pt>
                <c:pt idx="3">
                  <c:v>1003.9756537325075</c:v>
                </c:pt>
                <c:pt idx="4">
                  <c:v>1005.3045704783908</c:v>
                </c:pt>
                <c:pt idx="5">
                  <c:v>1006.5526437539301</c:v>
                </c:pt>
                <c:pt idx="6">
                  <c:v>1007.7194867240166</c:v>
                </c:pt>
                <c:pt idx="7">
                  <c:v>1009.0533590107418</c:v>
                </c:pt>
                <c:pt idx="8">
                  <c:v>1009.6400934015646</c:v>
                </c:pt>
                <c:pt idx="9">
                  <c:v>1010.1435304916084</c:v>
                </c:pt>
                <c:pt idx="10">
                  <c:v>1010.8980308603365</c:v>
                </c:pt>
                <c:pt idx="11">
                  <c:v>1011.7366093066526</c:v>
                </c:pt>
                <c:pt idx="12">
                  <c:v>1012.5758833857518</c:v>
                </c:pt>
                <c:pt idx="13">
                  <c:v>1013.6663583320816</c:v>
                </c:pt>
                <c:pt idx="14">
                  <c:v>1014.5072332115485</c:v>
                </c:pt>
                <c:pt idx="15">
                  <c:v>1015.8500901284692</c:v>
                </c:pt>
                <c:pt idx="16">
                  <c:v>1017.5278491428794</c:v>
                </c:pt>
                <c:pt idx="17">
                  <c:v>1019.4578489711531</c:v>
                </c:pt>
                <c:pt idx="18">
                  <c:v>1021.6407815862857</c:v>
                </c:pt>
                <c:pt idx="19">
                  <c:v>1023.6619257658664</c:v>
                </c:pt>
                <c:pt idx="20">
                  <c:v>1026.1034904608546</c:v>
                </c:pt>
                <c:pt idx="21">
                  <c:v>1028.3841360855879</c:v>
                </c:pt>
                <c:pt idx="22">
                  <c:v>1030.5861822749539</c:v>
                </c:pt>
                <c:pt idx="23">
                  <c:v>1032.5409505463947</c:v>
                </c:pt>
                <c:pt idx="24">
                  <c:v>1034.3307351737769</c:v>
                </c:pt>
                <c:pt idx="25">
                  <c:v>1036.0390164759913</c:v>
                </c:pt>
                <c:pt idx="26">
                  <c:v>1038.0041274314976</c:v>
                </c:pt>
                <c:pt idx="27">
                  <c:v>1039.7184756396796</c:v>
                </c:pt>
                <c:pt idx="28">
                  <c:v>1041.435655233307</c:v>
                </c:pt>
                <c:pt idx="29">
                  <c:v>1043.495960235731</c:v>
                </c:pt>
                <c:pt idx="30">
                  <c:v>1045.3047340450187</c:v>
                </c:pt>
                <c:pt idx="31">
                  <c:v>1047.0311397985761</c:v>
                </c:pt>
                <c:pt idx="32">
                  <c:v>1049.187852515988</c:v>
                </c:pt>
                <c:pt idx="33">
                  <c:v>1051.4344450406022</c:v>
                </c:pt>
                <c:pt idx="34">
                  <c:v>1053.8568594309661</c:v>
                </c:pt>
                <c:pt idx="35">
                  <c:v>1056.3704429069098</c:v>
                </c:pt>
                <c:pt idx="36">
                  <c:v>1059.743765228483</c:v>
                </c:pt>
                <c:pt idx="37">
                  <c:v>1063.6381215789988</c:v>
                </c:pt>
                <c:pt idx="38">
                  <c:v>1067.6318829542352</c:v>
                </c:pt>
                <c:pt idx="39">
                  <c:v>1071.9815474007603</c:v>
                </c:pt>
                <c:pt idx="40">
                  <c:v>1076.4343201713361</c:v>
                </c:pt>
                <c:pt idx="41">
                  <c:v>1080.905588769004</c:v>
                </c:pt>
                <c:pt idx="42">
                  <c:v>1085.6532744588631</c:v>
                </c:pt>
                <c:pt idx="43">
                  <c:v>1090.8519440160742</c:v>
                </c:pt>
                <c:pt idx="44">
                  <c:v>1095.9028563418176</c:v>
                </c:pt>
                <c:pt idx="45">
                  <c:v>1100.8034039577058</c:v>
                </c:pt>
                <c:pt idx="46">
                  <c:v>1106.0746201731054</c:v>
                </c:pt>
                <c:pt idx="47">
                  <c:v>1111.3710776988876</c:v>
                </c:pt>
                <c:pt idx="48">
                  <c:v>1115.632902250836</c:v>
                </c:pt>
                <c:pt idx="49">
                  <c:v>1119.1954682021212</c:v>
                </c:pt>
                <c:pt idx="50">
                  <c:v>1122.8594229304313</c:v>
                </c:pt>
                <c:pt idx="51">
                  <c:v>1126.6255999936848</c:v>
                </c:pt>
                <c:pt idx="52">
                  <c:v>1130.4948596219397</c:v>
                </c:pt>
                <c:pt idx="53">
                  <c:v>1134.3774077553296</c:v>
                </c:pt>
                <c:pt idx="54">
                  <c:v>1138.3642827472943</c:v>
                </c:pt>
                <c:pt idx="55">
                  <c:v>1142.0909911863585</c:v>
                </c:pt>
                <c:pt idx="56">
                  <c:v>1145.554095183461</c:v>
                </c:pt>
                <c:pt idx="57">
                  <c:v>1149.1199952686466</c:v>
                </c:pt>
                <c:pt idx="58">
                  <c:v>1152.6969953476876</c:v>
                </c:pt>
                <c:pt idx="59">
                  <c:v>1156.0993066725714</c:v>
                </c:pt>
                <c:pt idx="60">
                  <c:v>1160.1625253002424</c:v>
                </c:pt>
                <c:pt idx="61">
                  <c:v>1165.1661630612025</c:v>
                </c:pt>
                <c:pt idx="62">
                  <c:v>1169.9131942380325</c:v>
                </c:pt>
                <c:pt idx="63">
                  <c:v>1174.7727532741667</c:v>
                </c:pt>
                <c:pt idx="64">
                  <c:v>1179.7459912062266</c:v>
                </c:pt>
                <c:pt idx="65">
                  <c:v>1184.5524224076637</c:v>
                </c:pt>
                <c:pt idx="66">
                  <c:v>1188.9054267848376</c:v>
                </c:pt>
                <c:pt idx="67">
                  <c:v>1192.8931284127484</c:v>
                </c:pt>
                <c:pt idx="68">
                  <c:v>1197.2767832947561</c:v>
                </c:pt>
                <c:pt idx="69">
                  <c:v>1201.5806777417647</c:v>
                </c:pt>
                <c:pt idx="70">
                  <c:v>1205.9000435548512</c:v>
                </c:pt>
                <c:pt idx="71">
                  <c:v>1210.4279717276356</c:v>
                </c:pt>
                <c:pt idx="72">
                  <c:v>1214.8760638166921</c:v>
                </c:pt>
                <c:pt idx="73">
                  <c:v>1219.6318269262574</c:v>
                </c:pt>
                <c:pt idx="74">
                  <c:v>1224.6979060973335</c:v>
                </c:pt>
                <c:pt idx="75">
                  <c:v>1229.5898400935444</c:v>
                </c:pt>
                <c:pt idx="76">
                  <c:v>1234.1083483966017</c:v>
                </c:pt>
                <c:pt idx="77">
                  <c:v>1238.0492436259592</c:v>
                </c:pt>
                <c:pt idx="78">
                  <c:v>1241.8033169154764</c:v>
                </c:pt>
                <c:pt idx="79">
                  <c:v>1245.7687845940566</c:v>
                </c:pt>
                <c:pt idx="80">
                  <c:v>1249.8471074236038</c:v>
                </c:pt>
                <c:pt idx="81">
                  <c:v>1253.7376525541827</c:v>
                </c:pt>
                <c:pt idx="82">
                  <c:v>1257.1343571049731</c:v>
                </c:pt>
                <c:pt idx="83">
                  <c:v>1260.5402642204162</c:v>
                </c:pt>
                <c:pt idx="84">
                  <c:v>1263.6490965708347</c:v>
                </c:pt>
                <c:pt idx="85">
                  <c:v>1265.942749782879</c:v>
                </c:pt>
                <c:pt idx="86">
                  <c:v>1268.2405662116512</c:v>
                </c:pt>
                <c:pt idx="87">
                  <c:v>1270.1274107344782</c:v>
                </c:pt>
                <c:pt idx="88">
                  <c:v>1271.912888395447</c:v>
                </c:pt>
                <c:pt idx="89">
                  <c:v>1274.1175952729948</c:v>
                </c:pt>
                <c:pt idx="90">
                  <c:v>1276.7420689077828</c:v>
                </c:pt>
                <c:pt idx="91">
                  <c:v>1279.371948528553</c:v>
                </c:pt>
                <c:pt idx="92">
                  <c:v>1282.0072452707516</c:v>
                </c:pt>
                <c:pt idx="93">
                  <c:v>1284.5434806370963</c:v>
                </c:pt>
                <c:pt idx="94">
                  <c:v>1287.1894298887025</c:v>
                </c:pt>
                <c:pt idx="95">
                  <c:v>1290.050372248581</c:v>
                </c:pt>
                <c:pt idx="96">
                  <c:v>1292.6025195866969</c:v>
                </c:pt>
                <c:pt idx="97">
                  <c:v>1294.8430894330043</c:v>
                </c:pt>
                <c:pt idx="98">
                  <c:v>1296.9816280684324</c:v>
                </c:pt>
                <c:pt idx="99">
                  <c:v>1299.0175133947791</c:v>
                </c:pt>
                <c:pt idx="100">
                  <c:v>1301.2692028555641</c:v>
                </c:pt>
                <c:pt idx="101">
                  <c:v>1303.5247953471978</c:v>
                </c:pt>
                <c:pt idx="102">
                  <c:v>1305.6776725257826</c:v>
                </c:pt>
                <c:pt idx="103">
                  <c:v>1308.0476119303294</c:v>
                </c:pt>
                <c:pt idx="104">
                  <c:v>1310.3149539727713</c:v>
                </c:pt>
                <c:pt idx="105">
                  <c:v>1313.3338067556379</c:v>
                </c:pt>
                <c:pt idx="106">
                  <c:v>1316.2528583211349</c:v>
                </c:pt>
                <c:pt idx="107">
                  <c:v>1318.6419927766919</c:v>
                </c:pt>
                <c:pt idx="108">
                  <c:v>1320.7118785990508</c:v>
                </c:pt>
                <c:pt idx="109">
                  <c:v>1323.2169438914086</c:v>
                </c:pt>
                <c:pt idx="110">
                  <c:v>1326.1579619872575</c:v>
                </c:pt>
                <c:pt idx="111">
                  <c:v>1329.2133156958662</c:v>
                </c:pt>
                <c:pt idx="112">
                  <c:v>1332.2757086762299</c:v>
                </c:pt>
                <c:pt idx="113">
                  <c:v>1335.6694670662328</c:v>
                </c:pt>
                <c:pt idx="114">
                  <c:v>1338.7467344632182</c:v>
                </c:pt>
                <c:pt idx="115">
                  <c:v>1342.0484450671952</c:v>
                </c:pt>
                <c:pt idx="116">
                  <c:v>1345.4670979335472</c:v>
                </c:pt>
                <c:pt idx="117">
                  <c:v>1347.9092592418169</c:v>
                </c:pt>
                <c:pt idx="118">
                  <c:v>1350.3558533242992</c:v>
                </c:pt>
                <c:pt idx="119">
                  <c:v>1353.0273048975923</c:v>
                </c:pt>
                <c:pt idx="120">
                  <c:v>1356.3642352407628</c:v>
                </c:pt>
                <c:pt idx="121">
                  <c:v>1359.7093953543708</c:v>
                </c:pt>
                <c:pt idx="122">
                  <c:v>1362.7315225688792</c:v>
                </c:pt>
                <c:pt idx="123">
                  <c:v>1366.0923861307563</c:v>
                </c:pt>
                <c:pt idx="124">
                  <c:v>1369.3506912958856</c:v>
                </c:pt>
                <c:pt idx="125">
                  <c:v>1372.3942475179065</c:v>
                </c:pt>
                <c:pt idx="126">
                  <c:v>1375.5561256455644</c:v>
                </c:pt>
                <c:pt idx="127">
                  <c:v>1378.6134742353443</c:v>
                </c:pt>
                <c:pt idx="128">
                  <c:v>1381.3408287512984</c:v>
                </c:pt>
                <c:pt idx="129">
                  <c:v>1384.6355034034807</c:v>
                </c:pt>
                <c:pt idx="130">
                  <c:v>1388.0503880911831</c:v>
                </c:pt>
                <c:pt idx="131">
                  <c:v>1392.0353401723678</c:v>
                </c:pt>
                <c:pt idx="132">
                  <c:v>1395.694078104877</c:v>
                </c:pt>
                <c:pt idx="133">
                  <c:v>1399.2493846053253</c:v>
                </c:pt>
                <c:pt idx="134">
                  <c:v>1403.1534533876795</c:v>
                </c:pt>
                <c:pt idx="135">
                  <c:v>1407.5212130945331</c:v>
                </c:pt>
                <c:pt idx="136">
                  <c:v>1411.4483612419619</c:v>
                </c:pt>
                <c:pt idx="137">
                  <c:v>1415.7282237916554</c:v>
                </c:pt>
                <c:pt idx="138">
                  <c:v>1420.2490882768977</c:v>
                </c:pt>
                <c:pt idx="139">
                  <c:v>1424.3264795652017</c:v>
                </c:pt>
                <c:pt idx="140">
                  <c:v>1428.0700894928184</c:v>
                </c:pt>
                <c:pt idx="141">
                  <c:v>1431.823538888767</c:v>
                </c:pt>
                <c:pt idx="142">
                  <c:v>1435.122336984479</c:v>
                </c:pt>
                <c:pt idx="143">
                  <c:v>1437.6099476654776</c:v>
                </c:pt>
                <c:pt idx="144">
                  <c:v>1439.1581552183593</c:v>
                </c:pt>
                <c:pt idx="145">
                  <c:v>1440.5894581621794</c:v>
                </c:pt>
                <c:pt idx="146">
                  <c:v>1440.7094522963066</c:v>
                </c:pt>
                <c:pt idx="147">
                  <c:v>1439.7454394882552</c:v>
                </c:pt>
                <c:pt idx="148">
                  <c:v>1438.7820717239999</c:v>
                </c:pt>
                <c:pt idx="149">
                  <c:v>1436.727740907723</c:v>
                </c:pt>
                <c:pt idx="150">
                  <c:v>1434.1889377415798</c:v>
                </c:pt>
                <c:pt idx="151">
                  <c:v>1431.1662508431868</c:v>
                </c:pt>
                <c:pt idx="152">
                  <c:v>1428.2719412932254</c:v>
                </c:pt>
                <c:pt idx="153">
                  <c:v>1424.7735374097113</c:v>
                </c:pt>
                <c:pt idx="154">
                  <c:v>1421.2837025034194</c:v>
                </c:pt>
                <c:pt idx="155">
                  <c:v>1417.924037077265</c:v>
                </c:pt>
                <c:pt idx="156">
                  <c:v>1414.8146384172899</c:v>
                </c:pt>
                <c:pt idx="157">
                  <c:v>1411.8327846610248</c:v>
                </c:pt>
                <c:pt idx="158">
                  <c:v>1408.977574017827</c:v>
                </c:pt>
                <c:pt idx="159">
                  <c:v>1406.1281375908859</c:v>
                </c:pt>
                <c:pt idx="160">
                  <c:v>1403.2844637027538</c:v>
                </c:pt>
                <c:pt idx="161">
                  <c:v>1401.0430097005838</c:v>
                </c:pt>
                <c:pt idx="162">
                  <c:v>1398.686255635748</c:v>
                </c:pt>
                <c:pt idx="163">
                  <c:v>1397.2798171068132</c:v>
                </c:pt>
                <c:pt idx="164">
                  <c:v>1395.8747928116477</c:v>
                </c:pt>
                <c:pt idx="165">
                  <c:v>1394.5887441405921</c:v>
                </c:pt>
                <c:pt idx="166">
                  <c:v>1393.7726122958113</c:v>
                </c:pt>
                <c:pt idx="167">
                  <c:v>1392.7229458947963</c:v>
                </c:pt>
                <c:pt idx="168">
                  <c:v>1392.4906123544183</c:v>
                </c:pt>
                <c:pt idx="169">
                  <c:v>1392.8382572543048</c:v>
                </c:pt>
                <c:pt idx="170">
                  <c:v>1393.8786014697109</c:v>
                </c:pt>
                <c:pt idx="171">
                  <c:v>1395.2648720045911</c:v>
                </c:pt>
                <c:pt idx="172">
                  <c:v>1396.9970762043779</c:v>
                </c:pt>
                <c:pt idx="173">
                  <c:v>1398.3864481927374</c:v>
                </c:pt>
                <c:pt idx="174">
                  <c:v>1399.6618848122096</c:v>
                </c:pt>
                <c:pt idx="175">
                  <c:v>1400.8229576928588</c:v>
                </c:pt>
                <c:pt idx="176">
                  <c:v>1401.9849937277161</c:v>
                </c:pt>
                <c:pt idx="177">
                  <c:v>1403.6102403993627</c:v>
                </c:pt>
                <c:pt idx="178">
                  <c:v>1405.4681352060998</c:v>
                </c:pt>
                <c:pt idx="179">
                  <c:v>1407.5591421676913</c:v>
                </c:pt>
                <c:pt idx="180">
                  <c:v>1409.3066095528684</c:v>
                </c:pt>
                <c:pt idx="181">
                  <c:v>1410.7082238866956</c:v>
                </c:pt>
                <c:pt idx="182">
                  <c:v>1412.459600818145</c:v>
                </c:pt>
                <c:pt idx="183">
                  <c:v>1415.0233604165105</c:v>
                </c:pt>
                <c:pt idx="184">
                  <c:v>1417.128583312234</c:v>
                </c:pt>
                <c:pt idx="185">
                  <c:v>1419.2369382858897</c:v>
                </c:pt>
                <c:pt idx="186">
                  <c:v>1421.3484299972749</c:v>
                </c:pt>
                <c:pt idx="187">
                  <c:v>1423.6959024877722</c:v>
                </c:pt>
                <c:pt idx="188">
                  <c:v>1426.7444171690879</c:v>
                </c:pt>
                <c:pt idx="189">
                  <c:v>1429.6832770673684</c:v>
                </c:pt>
                <c:pt idx="190">
                  <c:v>1432.0445152354409</c:v>
                </c:pt>
                <c:pt idx="191">
                  <c:v>1433.8223809105143</c:v>
                </c:pt>
                <c:pt idx="192">
                  <c:v>1435.8379722671582</c:v>
                </c:pt>
                <c:pt idx="193">
                  <c:v>1437.6205474725393</c:v>
                </c:pt>
                <c:pt idx="194">
                  <c:v>1439.0503212011824</c:v>
                </c:pt>
                <c:pt idx="195">
                  <c:v>1439.7678752195568</c:v>
                </c:pt>
                <c:pt idx="196">
                  <c:v>1440.3664080982496</c:v>
                </c:pt>
                <c:pt idx="197">
                  <c:v>1440.845652253287</c:v>
                </c:pt>
                <c:pt idx="198">
                  <c:v>1441.6834609662706</c:v>
                </c:pt>
                <c:pt idx="199">
                  <c:v>1442.6410770661819</c:v>
                </c:pt>
                <c:pt idx="200">
                  <c:v>1442.7612420902408</c:v>
                </c:pt>
                <c:pt idx="201">
                  <c:v>1442.7612420902408</c:v>
                </c:pt>
                <c:pt idx="202">
                  <c:v>1442.6409568460372</c:v>
                </c:pt>
                <c:pt idx="203">
                  <c:v>1443.0011221258353</c:v>
                </c:pt>
                <c:pt idx="204">
                  <c:v>1443.3613773233833</c:v>
                </c:pt>
                <c:pt idx="205">
                  <c:v>1443.7217224611297</c:v>
                </c:pt>
                <c:pt idx="206">
                  <c:v>1443.8419774977233</c:v>
                </c:pt>
                <c:pt idx="207">
                  <c:v>1444.0823975217882</c:v>
                </c:pt>
                <c:pt idx="208">
                  <c:v>1444.4429226672075</c:v>
                </c:pt>
                <c:pt idx="209">
                  <c:v>1444.923523175579</c:v>
                </c:pt>
                <c:pt idx="210">
                  <c:v>1445.5241993336613</c:v>
                </c:pt>
                <c:pt idx="211">
                  <c:v>1446.0051596084918</c:v>
                </c:pt>
                <c:pt idx="212">
                  <c:v>1446.726181519665</c:v>
                </c:pt>
                <c:pt idx="213">
                  <c:v>1447.3276070695808</c:v>
                </c:pt>
                <c:pt idx="214">
                  <c:v>1447.8091673810491</c:v>
                </c:pt>
                <c:pt idx="215">
                  <c:v>1448.0502479981028</c:v>
                </c:pt>
                <c:pt idx="216">
                  <c:v>1447.6877367126847</c:v>
                </c:pt>
                <c:pt idx="217">
                  <c:v>1447.204287168209</c:v>
                </c:pt>
                <c:pt idx="218">
                  <c:v>1446.7209990697802</c:v>
                </c:pt>
                <c:pt idx="219">
                  <c:v>1446.4796575936136</c:v>
                </c:pt>
                <c:pt idx="220">
                  <c:v>1446.1175394967242</c:v>
                </c:pt>
                <c:pt idx="221">
                  <c:v>1446.3583384339106</c:v>
                </c:pt>
                <c:pt idx="222">
                  <c:v>1446.839576246655</c:v>
                </c:pt>
                <c:pt idx="223">
                  <c:v>1447.0804954131293</c:v>
                </c:pt>
                <c:pt idx="224">
                  <c:v>1447.3214546960378</c:v>
                </c:pt>
                <c:pt idx="225">
                  <c:v>1447.2007892598308</c:v>
                </c:pt>
                <c:pt idx="226">
                  <c:v>1447.0801338836886</c:v>
                </c:pt>
                <c:pt idx="227">
                  <c:v>1446.9594885667725</c:v>
                </c:pt>
                <c:pt idx="228">
                  <c:v>1447.2004277003368</c:v>
                </c:pt>
                <c:pt idx="229">
                  <c:v>1447.2004277003368</c:v>
                </c:pt>
                <c:pt idx="230">
                  <c:v>1446.9590062460588</c:v>
                </c:pt>
                <c:pt idx="231">
                  <c:v>1446.2335295140981</c:v>
                </c:pt>
                <c:pt idx="232">
                  <c:v>1445.9922693574274</c:v>
                </c:pt>
                <c:pt idx="233">
                  <c:v>1445.7510494476892</c:v>
                </c:pt>
                <c:pt idx="234">
                  <c:v>1445.8714735174053</c:v>
                </c:pt>
                <c:pt idx="235">
                  <c:v>1445.9919076178639</c:v>
                </c:pt>
                <c:pt idx="236">
                  <c:v>1445.5090243887494</c:v>
                </c:pt>
                <c:pt idx="237">
                  <c:v>1445.1471492844571</c:v>
                </c:pt>
                <c:pt idx="238">
                  <c:v>1444.6645481590181</c:v>
                </c:pt>
                <c:pt idx="239">
                  <c:v>1444.4235497392519</c:v>
                </c:pt>
                <c:pt idx="240">
                  <c:v>1444.1825915227555</c:v>
                </c:pt>
                <c:pt idx="241">
                  <c:v>1444.4230682638527</c:v>
                </c:pt>
                <c:pt idx="242">
                  <c:v>1444.7836784600761</c:v>
                </c:pt>
                <c:pt idx="243">
                  <c:v>1445.5040913038015</c:v>
                </c:pt>
                <c:pt idx="244">
                  <c:v>1446.3446087599591</c:v>
                </c:pt>
                <c:pt idx="245">
                  <c:v>1446.3446087599591</c:v>
                </c:pt>
                <c:pt idx="246">
                  <c:v>1445.6194400747906</c:v>
                </c:pt>
                <c:pt idx="247">
                  <c:v>1445.378282360299</c:v>
                </c:pt>
                <c:pt idx="248">
                  <c:v>1445.8591940850827</c:v>
                </c:pt>
                <c:pt idx="249">
                  <c:v>1446.0999500041196</c:v>
                </c:pt>
                <c:pt idx="250">
                  <c:v>1446.7011152202981</c:v>
                </c:pt>
                <c:pt idx="251">
                  <c:v>1447.3025303497811</c:v>
                </c:pt>
                <c:pt idx="252">
                  <c:v>1447.9041954964614</c:v>
                </c:pt>
                <c:pt idx="253">
                  <c:v>1448.2656747801439</c:v>
                </c:pt>
                <c:pt idx="254">
                  <c:v>1449.1077980146126</c:v>
                </c:pt>
                <c:pt idx="255">
                  <c:v>1449.7102136378599</c:v>
                </c:pt>
                <c:pt idx="256">
                  <c:v>1449.5893490471121</c:v>
                </c:pt>
                <c:pt idx="257">
                  <c:v>1450.4322419586329</c:v>
                </c:pt>
                <c:pt idx="258">
                  <c:v>1451.275624987207</c:v>
                </c:pt>
                <c:pt idx="259">
                  <c:v>1452.4795134325554</c:v>
                </c:pt>
                <c:pt idx="260">
                  <c:v>1453.5644051290071</c:v>
                </c:pt>
                <c:pt idx="261">
                  <c:v>1455.0100356905612</c:v>
                </c:pt>
                <c:pt idx="262">
                  <c:v>1456.3371174022136</c:v>
                </c:pt>
                <c:pt idx="263">
                  <c:v>1457.3044669683854</c:v>
                </c:pt>
                <c:pt idx="264">
                  <c:v>1458.2724590816517</c:v>
                </c:pt>
                <c:pt idx="265">
                  <c:v>1459.2410941688145</c:v>
                </c:pt>
                <c:pt idx="266">
                  <c:v>1460.0895992818544</c:v>
                </c:pt>
                <c:pt idx="267">
                  <c:v>1461.4213139484555</c:v>
                </c:pt>
                <c:pt idx="268">
                  <c:v>1463.4757024194591</c:v>
                </c:pt>
                <c:pt idx="269">
                  <c:v>1464.6897112940355</c:v>
                </c:pt>
                <c:pt idx="270">
                  <c:v>1466.0256216186549</c:v>
                </c:pt>
                <c:pt idx="271">
                  <c:v>1466.6350702323148</c:v>
                </c:pt>
                <c:pt idx="272">
                  <c:v>1467.3663788409362</c:v>
                </c:pt>
                <c:pt idx="273">
                  <c:v>1468.0980521021504</c:v>
                </c:pt>
                <c:pt idx="274">
                  <c:v>1468.8300901977841</c:v>
                </c:pt>
                <c:pt idx="275">
                  <c:v>1469.8057380292887</c:v>
                </c:pt>
                <c:pt idx="276">
                  <c:v>1471.1463145660648</c:v>
                </c:pt>
                <c:pt idx="277">
                  <c:v>1472.488113812349</c:v>
                </c:pt>
                <c:pt idx="278">
                  <c:v>1473.5879504110928</c:v>
                </c:pt>
                <c:pt idx="279">
                  <c:v>1474.2005427970926</c:v>
                </c:pt>
                <c:pt idx="280">
                  <c:v>1473.8314849315439</c:v>
                </c:pt>
                <c:pt idx="281">
                  <c:v>1472.8453093871835</c:v>
                </c:pt>
                <c:pt idx="282">
                  <c:v>1472.1068537729434</c:v>
                </c:pt>
                <c:pt idx="283">
                  <c:v>1471.3687684057961</c:v>
                </c:pt>
                <c:pt idx="284">
                  <c:v>1470.0131655544619</c:v>
                </c:pt>
                <c:pt idx="285">
                  <c:v>1468.5350047834193</c:v>
                </c:pt>
                <c:pt idx="286">
                  <c:v>1466.6865935223823</c:v>
                </c:pt>
                <c:pt idx="287">
                  <c:v>1465.4587167133595</c:v>
                </c:pt>
                <c:pt idx="288">
                  <c:v>1464.2318678550012</c:v>
                </c:pt>
                <c:pt idx="289">
                  <c:v>1464.1097925714009</c:v>
                </c:pt>
                <c:pt idx="290">
                  <c:v>1463.6208589468831</c:v>
                </c:pt>
                <c:pt idx="291">
                  <c:v>1463.7427714852993</c:v>
                </c:pt>
                <c:pt idx="292">
                  <c:v>1465.0778181275582</c:v>
                </c:pt>
                <c:pt idx="293">
                  <c:v>1467.37756576263</c:v>
                </c:pt>
                <c:pt idx="294">
                  <c:v>1469.3198664672595</c:v>
                </c:pt>
                <c:pt idx="295">
                  <c:v>1471.9868333019517</c:v>
                </c:pt>
                <c:pt idx="296">
                  <c:v>1475.6171499341533</c:v>
                </c:pt>
                <c:pt idx="297">
                  <c:v>1480.210475856321</c:v>
                </c:pt>
                <c:pt idx="298">
                  <c:v>1486.3589407413701</c:v>
                </c:pt>
                <c:pt idx="299">
                  <c:v>1492.8875082187467</c:v>
                </c:pt>
                <c:pt idx="300">
                  <c:v>1499.7999439141443</c:v>
                </c:pt>
                <c:pt idx="301">
                  <c:v>1505.9103145363592</c:v>
                </c:pt>
                <c:pt idx="302">
                  <c:v>1512.8830490223547</c:v>
                </c:pt>
                <c:pt idx="303">
                  <c:v>1521.3185669626885</c:v>
                </c:pt>
                <c:pt idx="304">
                  <c:v>1530.2773228112087</c:v>
                </c:pt>
                <c:pt idx="305">
                  <c:v>1540.4792300904721</c:v>
                </c:pt>
                <c:pt idx="306">
                  <c:v>1552.2919074369374</c:v>
                </c:pt>
                <c:pt idx="307">
                  <c:v>1564.1951665604017</c:v>
                </c:pt>
                <c:pt idx="308">
                  <c:v>1575.4688268553409</c:v>
                </c:pt>
                <c:pt idx="309">
                  <c:v>1586.3376547487821</c:v>
                </c:pt>
                <c:pt idx="310">
                  <c:v>1598.2586981624406</c:v>
                </c:pt>
                <c:pt idx="311">
                  <c:v>1609.777865342925</c:v>
                </c:pt>
                <c:pt idx="312">
                  <c:v>1620.385033508614</c:v>
                </c:pt>
                <c:pt idx="313">
                  <c:v>1630.1801298243479</c:v>
                </c:pt>
                <c:pt idx="314">
                  <c:v>1640.795298983041</c:v>
                </c:pt>
                <c:pt idx="315">
                  <c:v>1650.0725941544622</c:v>
                </c:pt>
                <c:pt idx="316">
                  <c:v>1658.4949619439531</c:v>
                </c:pt>
                <c:pt idx="317">
                  <c:v>1665.7796063008129</c:v>
                </c:pt>
                <c:pt idx="318">
                  <c:v>1672.30047985842</c:v>
                </c:pt>
                <c:pt idx="319">
                  <c:v>1678.579654070729</c:v>
                </c:pt>
                <c:pt idx="320">
                  <c:v>1685.284573573093</c:v>
                </c:pt>
                <c:pt idx="321">
                  <c:v>1692.1506315365027</c:v>
                </c:pt>
                <c:pt idx="322">
                  <c:v>1697.1451993026392</c:v>
                </c:pt>
                <c:pt idx="323">
                  <c:v>1700.6410405393522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76-4427-9A99-6686D49BE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4759104"/>
        <c:axId val="1631645184"/>
      </c:lineChart>
      <c:dateAx>
        <c:axId val="1144759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/>
                <a:ea typeface="+mn-ea"/>
                <a:cs typeface="+mn-cs"/>
              </a:defRPr>
            </a:pPr>
            <a:endParaRPr lang="en-US"/>
          </a:p>
        </c:txPr>
        <c:crossAx val="1631645184"/>
        <c:crosses val="autoZero"/>
        <c:auto val="1"/>
        <c:lblOffset val="100"/>
        <c:baseTimeUnit val="months"/>
      </c:dateAx>
      <c:valAx>
        <c:axId val="163164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€-2]\ #,##0;[Red]\-[$€-2]\ #,##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14475910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939017525067089E-2"/>
          <c:y val="0"/>
          <c:w val="0.81589924069011266"/>
          <c:h val="0.17453767999193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medium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779359378065182E-2"/>
          <c:y val="0.17453703792262446"/>
          <c:w val="0.88078392559990837"/>
          <c:h val="0.63534312084548816"/>
        </c:manualLayout>
      </c:layout>
      <c:lineChart>
        <c:grouping val="standard"/>
        <c:varyColors val="0"/>
        <c:ser>
          <c:idx val="0"/>
          <c:order val="0"/>
          <c:tx>
            <c:strRef>
              <c:f>'Investing Over Time Periods '!$F$3</c:f>
              <c:strCache>
                <c:ptCount val="1"/>
                <c:pt idx="0">
                  <c:v>€200 Per Month 35 Years Ago </c:v>
                </c:pt>
              </c:strCache>
            </c:strRef>
          </c:tx>
          <c:spPr>
            <a:ln w="44450" cap="rnd">
              <a:solidFill>
                <a:srgbClr val="A887A3"/>
              </a:solidFill>
              <a:round/>
            </a:ln>
            <a:effectLst/>
          </c:spPr>
          <c:marker>
            <c:symbol val="none"/>
          </c:marker>
          <c:dLbls>
            <c:dLbl>
              <c:idx val="4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8B-42AB-B271-F56085C0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'Investing Over Time Periods '!$A$4:$A$411</c:f>
              <c:numCache>
                <c:formatCode>m/d/yyyy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'Investing Over Time Periods '!$F$4:$F$411</c:f>
              <c:numCache>
                <c:formatCode>[$€-2]\ #,##0;[Red]\-[$€-2]\ #,##0</c:formatCode>
                <c:ptCount val="408"/>
                <c:pt idx="0">
                  <c:v>300</c:v>
                </c:pt>
                <c:pt idx="1">
                  <c:v>613.95899053627761</c:v>
                </c:pt>
                <c:pt idx="2">
                  <c:v>909.79498833972423</c:v>
                </c:pt>
                <c:pt idx="3">
                  <c:v>1209.7949883397241</c:v>
                </c:pt>
                <c:pt idx="4">
                  <c:v>1505.2054777618041</c:v>
                </c:pt>
                <c:pt idx="5">
                  <c:v>1817.8157292891306</c:v>
                </c:pt>
                <c:pt idx="6">
                  <c:v>2212.5508390481564</c:v>
                </c:pt>
                <c:pt idx="7">
                  <c:v>2458.5474445559544</c:v>
                </c:pt>
                <c:pt idx="8">
                  <c:v>2413.0120789119605</c:v>
                </c:pt>
                <c:pt idx="9">
                  <c:v>2713.0120789119605</c:v>
                </c:pt>
                <c:pt idx="10">
                  <c:v>3396.2714907445584</c:v>
                </c:pt>
                <c:pt idx="11">
                  <c:v>3505.1834473793351</c:v>
                </c:pt>
                <c:pt idx="12">
                  <c:v>3830.2602764941321</c:v>
                </c:pt>
                <c:pt idx="13">
                  <c:v>4408.3849374550318</c:v>
                </c:pt>
                <c:pt idx="14">
                  <c:v>5396.0800123192457</c:v>
                </c:pt>
                <c:pt idx="15">
                  <c:v>6070.4738514935289</c:v>
                </c:pt>
                <c:pt idx="16">
                  <c:v>6608.9567528022026</c:v>
                </c:pt>
                <c:pt idx="17">
                  <c:v>6886.2455612118174</c:v>
                </c:pt>
                <c:pt idx="18">
                  <c:v>6984.407329245264</c:v>
                </c:pt>
                <c:pt idx="19">
                  <c:v>7367.1119749438458</c:v>
                </c:pt>
                <c:pt idx="20">
                  <c:v>7714.5304838522034</c:v>
                </c:pt>
                <c:pt idx="21">
                  <c:v>8045.9268288446247</c:v>
                </c:pt>
                <c:pt idx="22">
                  <c:v>8434.446000673257</c:v>
                </c:pt>
                <c:pt idx="23">
                  <c:v>8376.9723442873328</c:v>
                </c:pt>
                <c:pt idx="24">
                  <c:v>8676.9723442873328</c:v>
                </c:pt>
                <c:pt idx="25">
                  <c:v>9345.4322943138886</c:v>
                </c:pt>
                <c:pt idx="26">
                  <c:v>9790.1980269280448</c:v>
                </c:pt>
                <c:pt idx="27">
                  <c:v>9885.5441698679679</c:v>
                </c:pt>
                <c:pt idx="28">
                  <c:v>10995.554136469958</c:v>
                </c:pt>
                <c:pt idx="29">
                  <c:v>11254.504067693804</c:v>
                </c:pt>
                <c:pt idx="30">
                  <c:v>11415.931480136545</c:v>
                </c:pt>
                <c:pt idx="31">
                  <c:v>11505.556591071698</c:v>
                </c:pt>
                <c:pt idx="32">
                  <c:v>11545.07739712695</c:v>
                </c:pt>
                <c:pt idx="33">
                  <c:v>11623.307548820556</c:v>
                </c:pt>
                <c:pt idx="34">
                  <c:v>12110.780251220887</c:v>
                </c:pt>
                <c:pt idx="35">
                  <c:v>12802.114987229725</c:v>
                </c:pt>
                <c:pt idx="36">
                  <c:v>13615.32442933174</c:v>
                </c:pt>
                <c:pt idx="37">
                  <c:v>14015.965686993115</c:v>
                </c:pt>
                <c:pt idx="38">
                  <c:v>15491.308721541802</c:v>
                </c:pt>
                <c:pt idx="39">
                  <c:v>16899.971047841696</c:v>
                </c:pt>
                <c:pt idx="40">
                  <c:v>17611.793447021955</c:v>
                </c:pt>
                <c:pt idx="41">
                  <c:v>18245.408917604309</c:v>
                </c:pt>
                <c:pt idx="42">
                  <c:v>19373.670022813327</c:v>
                </c:pt>
                <c:pt idx="43">
                  <c:v>20146.393981186353</c:v>
                </c:pt>
                <c:pt idx="44">
                  <c:v>21406.133379563416</c:v>
                </c:pt>
                <c:pt idx="45">
                  <c:v>21508.157579521216</c:v>
                </c:pt>
                <c:pt idx="46">
                  <c:v>23180.128735896738</c:v>
                </c:pt>
                <c:pt idx="47">
                  <c:v>23319.09676295998</c:v>
                </c:pt>
                <c:pt idx="48">
                  <c:v>25224.645766889844</c:v>
                </c:pt>
                <c:pt idx="49">
                  <c:v>26801.953010338966</c:v>
                </c:pt>
                <c:pt idx="50">
                  <c:v>26223.200452622932</c:v>
                </c:pt>
                <c:pt idx="51">
                  <c:v>25243.15270171524</c:v>
                </c:pt>
                <c:pt idx="52">
                  <c:v>25786.04832642882</c:v>
                </c:pt>
                <c:pt idx="53">
                  <c:v>25467.110350362051</c:v>
                </c:pt>
                <c:pt idx="54">
                  <c:v>25242.11024549021</c:v>
                </c:pt>
                <c:pt idx="55">
                  <c:v>26744.559367228845</c:v>
                </c:pt>
                <c:pt idx="56">
                  <c:v>27902.421511190008</c:v>
                </c:pt>
                <c:pt idx="57">
                  <c:v>27020.761583803542</c:v>
                </c:pt>
                <c:pt idx="58">
                  <c:v>27552.037717188454</c:v>
                </c:pt>
                <c:pt idx="59">
                  <c:v>28056.632056672519</c:v>
                </c:pt>
                <c:pt idx="60">
                  <c:v>28317.240505873404</c:v>
                </c:pt>
                <c:pt idx="61">
                  <c:v>28517.707147329034</c:v>
                </c:pt>
                <c:pt idx="62">
                  <c:v>29079.245202295722</c:v>
                </c:pt>
                <c:pt idx="63">
                  <c:v>29328.425130288913</c:v>
                </c:pt>
                <c:pt idx="64">
                  <c:v>30121.339838360993</c:v>
                </c:pt>
                <c:pt idx="65">
                  <c:v>31634.906216146202</c:v>
                </c:pt>
                <c:pt idx="66">
                  <c:v>32144.339557530817</c:v>
                </c:pt>
                <c:pt idx="67">
                  <c:v>33681.066860467712</c:v>
                </c:pt>
                <c:pt idx="68">
                  <c:v>34876.953376072299</c:v>
                </c:pt>
                <c:pt idx="69">
                  <c:v>35628.783123695692</c:v>
                </c:pt>
                <c:pt idx="70">
                  <c:v>35841.989498546624</c:v>
                </c:pt>
                <c:pt idx="71">
                  <c:v>37597.113003829494</c:v>
                </c:pt>
                <c:pt idx="72">
                  <c:v>38647.070083401341</c:v>
                </c:pt>
                <c:pt idx="73">
                  <c:v>40792.170351979032</c:v>
                </c:pt>
                <c:pt idx="74">
                  <c:v>40778.642828000055</c:v>
                </c:pt>
                <c:pt idx="75">
                  <c:v>41778.027573597843</c:v>
                </c:pt>
                <c:pt idx="76">
                  <c:v>43714.153755430343</c:v>
                </c:pt>
                <c:pt idx="77">
                  <c:v>43911.189247762486</c:v>
                </c:pt>
                <c:pt idx="78">
                  <c:v>44867.783630533326</c:v>
                </c:pt>
                <c:pt idx="79">
                  <c:v>43439.869502606351</c:v>
                </c:pt>
                <c:pt idx="80">
                  <c:v>44662.382860322992</c:v>
                </c:pt>
                <c:pt idx="81">
                  <c:v>46960.962772472216</c:v>
                </c:pt>
                <c:pt idx="82">
                  <c:v>47201.803081400823</c:v>
                </c:pt>
                <c:pt idx="83">
                  <c:v>48549.673583712443</c:v>
                </c:pt>
                <c:pt idx="84">
                  <c:v>49185.159975702561</c:v>
                </c:pt>
                <c:pt idx="85">
                  <c:v>51823.866111802134</c:v>
                </c:pt>
                <c:pt idx="86">
                  <c:v>53833.544427610301</c:v>
                </c:pt>
                <c:pt idx="87">
                  <c:v>53523.878012801579</c:v>
                </c:pt>
                <c:pt idx="88">
                  <c:v>56288.55143332234</c:v>
                </c:pt>
                <c:pt idx="89">
                  <c:v>59892.391070670208</c:v>
                </c:pt>
                <c:pt idx="90">
                  <c:v>61617.220398996047</c:v>
                </c:pt>
                <c:pt idx="91">
                  <c:v>66860.044504553021</c:v>
                </c:pt>
                <c:pt idx="92">
                  <c:v>64296.043346389408</c:v>
                </c:pt>
                <c:pt idx="93">
                  <c:v>68855.640511608493</c:v>
                </c:pt>
                <c:pt idx="94">
                  <c:v>65533.652090268377</c:v>
                </c:pt>
                <c:pt idx="95">
                  <c:v>66822.552237887052</c:v>
                </c:pt>
                <c:pt idx="96">
                  <c:v>71223.345418866593</c:v>
                </c:pt>
                <c:pt idx="97">
                  <c:v>75794.955648692674</c:v>
                </c:pt>
                <c:pt idx="98">
                  <c:v>83362.437420191927</c:v>
                </c:pt>
                <c:pt idx="99">
                  <c:v>87296.415987589382</c:v>
                </c:pt>
                <c:pt idx="100">
                  <c:v>86794.701013329177</c:v>
                </c:pt>
                <c:pt idx="101">
                  <c:v>85213.219230262548</c:v>
                </c:pt>
                <c:pt idx="102">
                  <c:v>87661.779922957125</c:v>
                </c:pt>
                <c:pt idx="103">
                  <c:v>88615.094723396513</c:v>
                </c:pt>
                <c:pt idx="104">
                  <c:v>80117.827589293971</c:v>
                </c:pt>
                <c:pt idx="105">
                  <c:v>81431.144396845833</c:v>
                </c:pt>
                <c:pt idx="106">
                  <c:v>83104.840912218409</c:v>
                </c:pt>
                <c:pt idx="107">
                  <c:v>88283.223661571799</c:v>
                </c:pt>
                <c:pt idx="108">
                  <c:v>92094.866127543602</c:v>
                </c:pt>
                <c:pt idx="109">
                  <c:v>95797.878859397475</c:v>
                </c:pt>
                <c:pt idx="110">
                  <c:v>96298.684921847307</c:v>
                </c:pt>
                <c:pt idx="111">
                  <c:v>97498.421623808492</c:v>
                </c:pt>
                <c:pt idx="112">
                  <c:v>99913.267188182348</c:v>
                </c:pt>
                <c:pt idx="113">
                  <c:v>95308.802551358807</c:v>
                </c:pt>
                <c:pt idx="114">
                  <c:v>95825.659895047895</c:v>
                </c:pt>
                <c:pt idx="115">
                  <c:v>95214.717895478068</c:v>
                </c:pt>
                <c:pt idx="116">
                  <c:v>96305.787031409549</c:v>
                </c:pt>
                <c:pt idx="117">
                  <c:v>94403.026452910199</c:v>
                </c:pt>
                <c:pt idx="118">
                  <c:v>96995.161581964581</c:v>
                </c:pt>
                <c:pt idx="119">
                  <c:v>102884.94662132267</c:v>
                </c:pt>
                <c:pt idx="120">
                  <c:v>107203.13471242519</c:v>
                </c:pt>
                <c:pt idx="121">
                  <c:v>107600.06340565522</c:v>
                </c:pt>
                <c:pt idx="122">
                  <c:v>113065.53296132741</c:v>
                </c:pt>
                <c:pt idx="123">
                  <c:v>117458.78092224729</c:v>
                </c:pt>
                <c:pt idx="124">
                  <c:v>113445.67773686707</c:v>
                </c:pt>
                <c:pt idx="125">
                  <c:v>109910.97311067641</c:v>
                </c:pt>
                <c:pt idx="126">
                  <c:v>111081.05486921342</c:v>
                </c:pt>
                <c:pt idx="127">
                  <c:v>112295.70758855708</c:v>
                </c:pt>
                <c:pt idx="128">
                  <c:v>118479.27462768617</c:v>
                </c:pt>
                <c:pt idx="129">
                  <c:v>116912.12273527277</c:v>
                </c:pt>
                <c:pt idx="130">
                  <c:v>117935.37822526536</c:v>
                </c:pt>
                <c:pt idx="131">
                  <c:v>112718.93135951455</c:v>
                </c:pt>
                <c:pt idx="132">
                  <c:v>111621.88377215745</c:v>
                </c:pt>
                <c:pt idx="133">
                  <c:v>113751.51639129387</c:v>
                </c:pt>
                <c:pt idx="134">
                  <c:v>109952.62087813902</c:v>
                </c:pt>
                <c:pt idx="135">
                  <c:v>106314.96330127194</c:v>
                </c:pt>
                <c:pt idx="136">
                  <c:v>111298.75929868463</c:v>
                </c:pt>
                <c:pt idx="137">
                  <c:v>113491.79194840258</c:v>
                </c:pt>
                <c:pt idx="138">
                  <c:v>112545.74393262797</c:v>
                </c:pt>
                <c:pt idx="139">
                  <c:v>109707.77043457096</c:v>
                </c:pt>
                <c:pt idx="140">
                  <c:v>106526.14022160291</c:v>
                </c:pt>
                <c:pt idx="141">
                  <c:v>99156.608732801265</c:v>
                </c:pt>
                <c:pt idx="142">
                  <c:v>103456.86795905436</c:v>
                </c:pt>
                <c:pt idx="143">
                  <c:v>107621.8049296838</c:v>
                </c:pt>
                <c:pt idx="144">
                  <c:v>109469.15389827435</c:v>
                </c:pt>
                <c:pt idx="145">
                  <c:v>109355.39359736296</c:v>
                </c:pt>
                <c:pt idx="146">
                  <c:v>108677.41853267109</c:v>
                </c:pt>
                <c:pt idx="147">
                  <c:v>111027.9358634762</c:v>
                </c:pt>
                <c:pt idx="148">
                  <c:v>110240.30310474918</c:v>
                </c:pt>
                <c:pt idx="149">
                  <c:v>108777.41439810055</c:v>
                </c:pt>
                <c:pt idx="150">
                  <c:v>102950.16436520933</c:v>
                </c:pt>
                <c:pt idx="151">
                  <c:v>98502.316738325768</c:v>
                </c:pt>
                <c:pt idx="152">
                  <c:v>99781.9144415068</c:v>
                </c:pt>
                <c:pt idx="153">
                  <c:v>92795.91493221937</c:v>
                </c:pt>
                <c:pt idx="154">
                  <c:v>96462.591368720867</c:v>
                </c:pt>
                <c:pt idx="155">
                  <c:v>99516.057547200369</c:v>
                </c:pt>
                <c:pt idx="156">
                  <c:v>94673.936818373855</c:v>
                </c:pt>
                <c:pt idx="157">
                  <c:v>92478.892080880745</c:v>
                </c:pt>
                <c:pt idx="158">
                  <c:v>91473.560658284448</c:v>
                </c:pt>
                <c:pt idx="159">
                  <c:v>91665.709062426598</c:v>
                </c:pt>
                <c:pt idx="160">
                  <c:v>95876.573209609385</c:v>
                </c:pt>
                <c:pt idx="161">
                  <c:v>97804.753734760438</c:v>
                </c:pt>
                <c:pt idx="162">
                  <c:v>100002.36505086107</c:v>
                </c:pt>
                <c:pt idx="163">
                  <c:v>102408.49910419434</c:v>
                </c:pt>
                <c:pt idx="164">
                  <c:v>105524.92841492849</c:v>
                </c:pt>
                <c:pt idx="165">
                  <c:v>103094.61799943443</c:v>
                </c:pt>
                <c:pt idx="166">
                  <c:v>107596.45939858706</c:v>
                </c:pt>
                <c:pt idx="167">
                  <c:v>107202.08506395259</c:v>
                </c:pt>
                <c:pt idx="168">
                  <c:v>109970.86647375133</c:v>
                </c:pt>
                <c:pt idx="169">
                  <c:v>112952.69568501598</c:v>
                </c:pt>
                <c:pt idx="170">
                  <c:v>115289.31282090585</c:v>
                </c:pt>
                <c:pt idx="171">
                  <c:v>115988.12738026971</c:v>
                </c:pt>
                <c:pt idx="172">
                  <c:v>117439.6917999304</c:v>
                </c:pt>
                <c:pt idx="173">
                  <c:v>114677.02370411025</c:v>
                </c:pt>
                <c:pt idx="174">
                  <c:v>117083.10671339644</c:v>
                </c:pt>
                <c:pt idx="175">
                  <c:v>115787.39807289172</c:v>
                </c:pt>
                <c:pt idx="176">
                  <c:v>117250.92810237508</c:v>
                </c:pt>
                <c:pt idx="177">
                  <c:v>119381.7081045263</c:v>
                </c:pt>
                <c:pt idx="178">
                  <c:v>120445.10134002463</c:v>
                </c:pt>
                <c:pt idx="179">
                  <c:v>123903.99679223023</c:v>
                </c:pt>
                <c:pt idx="180">
                  <c:v>126978.81953688564</c:v>
                </c:pt>
                <c:pt idx="181">
                  <c:v>130600.13127068126</c:v>
                </c:pt>
                <c:pt idx="182">
                  <c:v>132277.63139960356</c:v>
                </c:pt>
                <c:pt idx="183">
                  <c:v>131575.03006817019</c:v>
                </c:pt>
                <c:pt idx="184">
                  <c:v>130277.08616975871</c:v>
                </c:pt>
                <c:pt idx="185">
                  <c:v>137082.68464262117</c:v>
                </c:pt>
                <c:pt idx="186">
                  <c:v>141916.80530800967</c:v>
                </c:pt>
                <c:pt idx="187">
                  <c:v>146146.96222060587</c:v>
                </c:pt>
                <c:pt idx="188">
                  <c:v>146280.79171211171</c:v>
                </c:pt>
                <c:pt idx="189">
                  <c:v>152308.80450083868</c:v>
                </c:pt>
                <c:pt idx="190">
                  <c:v>149105.15142326432</c:v>
                </c:pt>
                <c:pt idx="191">
                  <c:v>154604.35560452178</c:v>
                </c:pt>
                <c:pt idx="192">
                  <c:v>160582.67375727725</c:v>
                </c:pt>
                <c:pt idx="193">
                  <c:v>165161.96958840961</c:v>
                </c:pt>
                <c:pt idx="194">
                  <c:v>168555.39410024462</c:v>
                </c:pt>
                <c:pt idx="195">
                  <c:v>171263.8095035555</c:v>
                </c:pt>
                <c:pt idx="196">
                  <c:v>172525.49181482557</c:v>
                </c:pt>
                <c:pt idx="197">
                  <c:v>165236.93912822127</c:v>
                </c:pt>
                <c:pt idx="198">
                  <c:v>164910.46441280536</c:v>
                </c:pt>
                <c:pt idx="199">
                  <c:v>166940.6503179798</c:v>
                </c:pt>
                <c:pt idx="200">
                  <c:v>171556.90898866043</c:v>
                </c:pt>
                <c:pt idx="201">
                  <c:v>175159.35395232387</c:v>
                </c:pt>
                <c:pt idx="202">
                  <c:v>180574.98928971653</c:v>
                </c:pt>
                <c:pt idx="203">
                  <c:v>180823.74780580911</c:v>
                </c:pt>
                <c:pt idx="204">
                  <c:v>187573.79539051812</c:v>
                </c:pt>
                <c:pt idx="205">
                  <c:v>189261.83462189327</c:v>
                </c:pt>
                <c:pt idx="206">
                  <c:v>188806.64094062336</c:v>
                </c:pt>
                <c:pt idx="207">
                  <c:v>191925.93340299817</c:v>
                </c:pt>
                <c:pt idx="208">
                  <c:v>195635.04211509952</c:v>
                </c:pt>
                <c:pt idx="209">
                  <c:v>201608.37211561674</c:v>
                </c:pt>
                <c:pt idx="210">
                  <c:v>200319.54478696873</c:v>
                </c:pt>
                <c:pt idx="211">
                  <c:v>196295.60365445775</c:v>
                </c:pt>
                <c:pt idx="212">
                  <c:v>195764.13621928179</c:v>
                </c:pt>
                <c:pt idx="213">
                  <c:v>197018.32156951755</c:v>
                </c:pt>
                <c:pt idx="214">
                  <c:v>201974.8971212091</c:v>
                </c:pt>
                <c:pt idx="215">
                  <c:v>193835.34985630115</c:v>
                </c:pt>
                <c:pt idx="216">
                  <c:v>192514.53637521539</c:v>
                </c:pt>
                <c:pt idx="217">
                  <c:v>180333.99475691101</c:v>
                </c:pt>
                <c:pt idx="218">
                  <c:v>177888.94558327954</c:v>
                </c:pt>
                <c:pt idx="219">
                  <c:v>171831.3904738249</c:v>
                </c:pt>
                <c:pt idx="220">
                  <c:v>179675.54994939614</c:v>
                </c:pt>
                <c:pt idx="221">
                  <c:v>179957.9760497532</c:v>
                </c:pt>
                <c:pt idx="222">
                  <c:v>167953.30762964391</c:v>
                </c:pt>
                <c:pt idx="223">
                  <c:v>165325.94002501131</c:v>
                </c:pt>
                <c:pt idx="224">
                  <c:v>168434.96166040099</c:v>
                </c:pt>
                <c:pt idx="225">
                  <c:v>157549.62008539063</c:v>
                </c:pt>
                <c:pt idx="226">
                  <c:v>144532.82045858947</c:v>
                </c:pt>
                <c:pt idx="227">
                  <c:v>139946.3530838523</c:v>
                </c:pt>
                <c:pt idx="228">
                  <c:v>137005.45268160506</c:v>
                </c:pt>
                <c:pt idx="229">
                  <c:v>134824.82770795087</c:v>
                </c:pt>
                <c:pt idx="230">
                  <c:v>127952.53321194554</c:v>
                </c:pt>
                <c:pt idx="231">
                  <c:v>131228.59045072694</c:v>
                </c:pt>
                <c:pt idx="232">
                  <c:v>142759.29961568714</c:v>
                </c:pt>
                <c:pt idx="233">
                  <c:v>145346.18546977296</c:v>
                </c:pt>
                <c:pt idx="234">
                  <c:v>145880.7603190724</c:v>
                </c:pt>
                <c:pt idx="235">
                  <c:v>156288.2646594742</c:v>
                </c:pt>
                <c:pt idx="236">
                  <c:v>160193.38401350635</c:v>
                </c:pt>
                <c:pt idx="237">
                  <c:v>164976.47554436247</c:v>
                </c:pt>
                <c:pt idx="238">
                  <c:v>160967.04925713511</c:v>
                </c:pt>
                <c:pt idx="239">
                  <c:v>163963.19268063625</c:v>
                </c:pt>
                <c:pt idx="240">
                  <c:v>171654.67676741915</c:v>
                </c:pt>
                <c:pt idx="241">
                  <c:v>169084.31951398592</c:v>
                </c:pt>
                <c:pt idx="242">
                  <c:v>171490.54749753317</c:v>
                </c:pt>
                <c:pt idx="243">
                  <c:v>181734.68751504284</c:v>
                </c:pt>
                <c:pt idx="244">
                  <c:v>183174.08994460423</c:v>
                </c:pt>
                <c:pt idx="245">
                  <c:v>178945.81880337495</c:v>
                </c:pt>
                <c:pt idx="246">
                  <c:v>176590.67218743617</c:v>
                </c:pt>
                <c:pt idx="247">
                  <c:v>178977.7703944417</c:v>
                </c:pt>
                <c:pt idx="248">
                  <c:v>179629.28761973573</c:v>
                </c:pt>
                <c:pt idx="249">
                  <c:v>182523.74756678648</c:v>
                </c:pt>
                <c:pt idx="250">
                  <c:v>184679.98419413102</c:v>
                </c:pt>
                <c:pt idx="251">
                  <c:v>188233.6837042461</c:v>
                </c:pt>
                <c:pt idx="252">
                  <c:v>194474.1808452883</c:v>
                </c:pt>
                <c:pt idx="253">
                  <c:v>194121.39516104688</c:v>
                </c:pt>
                <c:pt idx="254">
                  <c:v>197073.93924427134</c:v>
                </c:pt>
                <c:pt idx="255">
                  <c:v>192322.68012181518</c:v>
                </c:pt>
                <c:pt idx="256">
                  <c:v>194271.58852504194</c:v>
                </c:pt>
                <c:pt idx="257">
                  <c:v>196223.04716010799</c:v>
                </c:pt>
                <c:pt idx="258">
                  <c:v>192763.98495397565</c:v>
                </c:pt>
                <c:pt idx="259">
                  <c:v>193459.30171999455</c:v>
                </c:pt>
                <c:pt idx="260">
                  <c:v>180146.82575840835</c:v>
                </c:pt>
                <c:pt idx="261">
                  <c:v>179105.96983757312</c:v>
                </c:pt>
                <c:pt idx="262">
                  <c:v>189204.96565251431</c:v>
                </c:pt>
                <c:pt idx="263">
                  <c:v>187837.62768161291</c:v>
                </c:pt>
                <c:pt idx="264">
                  <c:v>194210.37377760361</c:v>
                </c:pt>
                <c:pt idx="265">
                  <c:v>200706.55520758004</c:v>
                </c:pt>
                <c:pt idx="266">
                  <c:v>205803.41142081123</c:v>
                </c:pt>
                <c:pt idx="267">
                  <c:v>208200.33391583618</c:v>
                </c:pt>
                <c:pt idx="268">
                  <c:v>208576.69567410351</c:v>
                </c:pt>
                <c:pt idx="269">
                  <c:v>206028.12302007584</c:v>
                </c:pt>
                <c:pt idx="270">
                  <c:v>208357.57948695889</c:v>
                </c:pt>
                <c:pt idx="271">
                  <c:v>216863.80420587104</c:v>
                </c:pt>
                <c:pt idx="272">
                  <c:v>217490.20391118311</c:v>
                </c:pt>
                <c:pt idx="273">
                  <c:v>219366.77717150107</c:v>
                </c:pt>
                <c:pt idx="274">
                  <c:v>217837.75805343079</c:v>
                </c:pt>
                <c:pt idx="275">
                  <c:v>221453.8120745999</c:v>
                </c:pt>
                <c:pt idx="276">
                  <c:v>223452.69930871768</c:v>
                </c:pt>
                <c:pt idx="277">
                  <c:v>226497.77096732458</c:v>
                </c:pt>
                <c:pt idx="278">
                  <c:v>233630.83764123844</c:v>
                </c:pt>
                <c:pt idx="279">
                  <c:v>238640.66786745554</c:v>
                </c:pt>
                <c:pt idx="280">
                  <c:v>242395.00948576952</c:v>
                </c:pt>
                <c:pt idx="281">
                  <c:v>245648.43966146788</c:v>
                </c:pt>
                <c:pt idx="282">
                  <c:v>239120.00833802007</c:v>
                </c:pt>
                <c:pt idx="283">
                  <c:v>245789.52957674055</c:v>
                </c:pt>
                <c:pt idx="284">
                  <c:v>244041.77105848634</c:v>
                </c:pt>
                <c:pt idx="285">
                  <c:v>249906.81384546577</c:v>
                </c:pt>
                <c:pt idx="286">
                  <c:v>257655.33892370432</c:v>
                </c:pt>
                <c:pt idx="287">
                  <c:v>261184.83838605706</c:v>
                </c:pt>
                <c:pt idx="288">
                  <c:v>263209.21874302102</c:v>
                </c:pt>
                <c:pt idx="289">
                  <c:v>261410.13650366027</c:v>
                </c:pt>
                <c:pt idx="290">
                  <c:v>269114.46568937623</c:v>
                </c:pt>
                <c:pt idx="291">
                  <c:v>269748.72052365105</c:v>
                </c:pt>
                <c:pt idx="292">
                  <c:v>270678.60661944473</c:v>
                </c:pt>
                <c:pt idx="293">
                  <c:v>278151.51087173639</c:v>
                </c:pt>
                <c:pt idx="294">
                  <c:v>280009.9484149185</c:v>
                </c:pt>
                <c:pt idx="295">
                  <c:v>281277.61097732279</c:v>
                </c:pt>
                <c:pt idx="296">
                  <c:v>289445.79267320235</c:v>
                </c:pt>
                <c:pt idx="297">
                  <c:v>292991.32186767831</c:v>
                </c:pt>
                <c:pt idx="298">
                  <c:v>295628.91321185586</c:v>
                </c:pt>
                <c:pt idx="299">
                  <c:v>302472.88566690765</c:v>
                </c:pt>
                <c:pt idx="300">
                  <c:v>307358.21422636794</c:v>
                </c:pt>
                <c:pt idx="301">
                  <c:v>321805.15640292579</c:v>
                </c:pt>
                <c:pt idx="302">
                  <c:v>339288.25109003589</c:v>
                </c:pt>
                <c:pt idx="303">
                  <c:v>348306.83448560268</c:v>
                </c:pt>
                <c:pt idx="304">
                  <c:v>340797.17486663815</c:v>
                </c:pt>
                <c:pt idx="305">
                  <c:v>348335.45082922606</c:v>
                </c:pt>
                <c:pt idx="306">
                  <c:v>336980.36298206961</c:v>
                </c:pt>
                <c:pt idx="307">
                  <c:v>349664.94063760509</c:v>
                </c:pt>
                <c:pt idx="308">
                  <c:v>329672.7785594365</c:v>
                </c:pt>
                <c:pt idx="309">
                  <c:v>324109.70577534457</c:v>
                </c:pt>
                <c:pt idx="310">
                  <c:v>341654.69753610168</c:v>
                </c:pt>
                <c:pt idx="311">
                  <c:v>352278.71145566349</c:v>
                </c:pt>
                <c:pt idx="312">
                  <c:v>341664.05038766714</c:v>
                </c:pt>
                <c:pt idx="313">
                  <c:v>331220.52934867563</c:v>
                </c:pt>
                <c:pt idx="314">
                  <c:v>328545.79554543487</c:v>
                </c:pt>
                <c:pt idx="315">
                  <c:v>332668.20085764065</c:v>
                </c:pt>
                <c:pt idx="316">
                  <c:v>333169.56167166983</c:v>
                </c:pt>
                <c:pt idx="317">
                  <c:v>341974.64636258053</c:v>
                </c:pt>
                <c:pt idx="318">
                  <c:v>337816.65091362578</c:v>
                </c:pt>
                <c:pt idx="319">
                  <c:v>346111.83342389326</c:v>
                </c:pt>
                <c:pt idx="320">
                  <c:v>349220.65785441175</c:v>
                </c:pt>
                <c:pt idx="321">
                  <c:v>348327.3979474557</c:v>
                </c:pt>
                <c:pt idx="322">
                  <c:v>348991.75715032959</c:v>
                </c:pt>
                <c:pt idx="323">
                  <c:v>359198.69835818466</c:v>
                </c:pt>
                <c:pt idx="324">
                  <c:v>368521.75343971961</c:v>
                </c:pt>
                <c:pt idx="325">
                  <c:v>368395.59942968469</c:v>
                </c:pt>
                <c:pt idx="326">
                  <c:v>380190.82569779217</c:v>
                </c:pt>
                <c:pt idx="327">
                  <c:v>382909.57513687469</c:v>
                </c:pt>
                <c:pt idx="328">
                  <c:v>384775.87546016084</c:v>
                </c:pt>
                <c:pt idx="329">
                  <c:v>383487.99554450071</c:v>
                </c:pt>
                <c:pt idx="330">
                  <c:v>380344.89554731536</c:v>
                </c:pt>
                <c:pt idx="331">
                  <c:v>378422.44494076143</c:v>
                </c:pt>
                <c:pt idx="332">
                  <c:v>377865.40839789208</c:v>
                </c:pt>
                <c:pt idx="333">
                  <c:v>385762.33494623646</c:v>
                </c:pt>
                <c:pt idx="334">
                  <c:v>394932.31393254991</c:v>
                </c:pt>
                <c:pt idx="335">
                  <c:v>393698.31820284144</c:v>
                </c:pt>
                <c:pt idx="336">
                  <c:v>395451.60824091994</c:v>
                </c:pt>
                <c:pt idx="337">
                  <c:v>399582.19361989183</c:v>
                </c:pt>
                <c:pt idx="338">
                  <c:v>397032.72076368594</c:v>
                </c:pt>
                <c:pt idx="339">
                  <c:v>386623.73093065521</c:v>
                </c:pt>
                <c:pt idx="340">
                  <c:v>394889.85103054869</c:v>
                </c:pt>
                <c:pt idx="341">
                  <c:v>406634.44476716424</c:v>
                </c:pt>
                <c:pt idx="342">
                  <c:v>405104.42526957742</c:v>
                </c:pt>
                <c:pt idx="343">
                  <c:v>411968.56971316936</c:v>
                </c:pt>
                <c:pt idx="344">
                  <c:v>417210.70990766899</c:v>
                </c:pt>
                <c:pt idx="345">
                  <c:v>419262.31073460524</c:v>
                </c:pt>
                <c:pt idx="346">
                  <c:v>403580.39686812944</c:v>
                </c:pt>
                <c:pt idx="347">
                  <c:v>406914.0601090588</c:v>
                </c:pt>
                <c:pt idx="348">
                  <c:v>384847.52064308355</c:v>
                </c:pt>
                <c:pt idx="349">
                  <c:v>403439.14555012592</c:v>
                </c:pt>
                <c:pt idx="350">
                  <c:v>413853.56452854228</c:v>
                </c:pt>
                <c:pt idx="351">
                  <c:v>421418.87417891325</c:v>
                </c:pt>
                <c:pt idx="352">
                  <c:v>431640.70464004372</c:v>
                </c:pt>
                <c:pt idx="353">
                  <c:v>417493.26077075297</c:v>
                </c:pt>
                <c:pt idx="354">
                  <c:v>430425.7144801676</c:v>
                </c:pt>
                <c:pt idx="355">
                  <c:v>440232.60960130556</c:v>
                </c:pt>
                <c:pt idx="356">
                  <c:v>440844.183119472</c:v>
                </c:pt>
                <c:pt idx="357">
                  <c:v>449624.75394849473</c:v>
                </c:pt>
                <c:pt idx="358">
                  <c:v>449550.36131440714</c:v>
                </c:pt>
                <c:pt idx="359">
                  <c:v>460881.50588112941</c:v>
                </c:pt>
                <c:pt idx="360">
                  <c:v>464826.23738861718</c:v>
                </c:pt>
                <c:pt idx="361">
                  <c:v>469231.8134631131</c:v>
                </c:pt>
                <c:pt idx="362">
                  <c:v>446842.8568368358</c:v>
                </c:pt>
                <c:pt idx="363">
                  <c:v>408808.65200756065</c:v>
                </c:pt>
                <c:pt idx="364">
                  <c:v>445152.97839523177</c:v>
                </c:pt>
                <c:pt idx="365">
                  <c:v>461209.4963611507</c:v>
                </c:pt>
                <c:pt idx="366">
                  <c:v>471170.30463639798</c:v>
                </c:pt>
                <c:pt idx="367">
                  <c:v>474776.32240585127</c:v>
                </c:pt>
                <c:pt idx="368">
                  <c:v>495678.71706308174</c:v>
                </c:pt>
                <c:pt idx="369">
                  <c:v>491223.05058914603</c:v>
                </c:pt>
                <c:pt idx="370">
                  <c:v>483452.34370241273</c:v>
                </c:pt>
                <c:pt idx="371">
                  <c:v>517145.96272246831</c:v>
                </c:pt>
                <c:pt idx="372">
                  <c:v>526051.07005673018</c:v>
                </c:pt>
                <c:pt idx="373">
                  <c:v>518644.05437965156</c:v>
                </c:pt>
                <c:pt idx="374">
                  <c:v>528672.70151240588</c:v>
                </c:pt>
                <c:pt idx="375">
                  <c:v>546191.46165472118</c:v>
                </c:pt>
                <c:pt idx="376">
                  <c:v>559533.58398192807</c:v>
                </c:pt>
                <c:pt idx="377">
                  <c:v>558507.62514081981</c:v>
                </c:pt>
                <c:pt idx="378">
                  <c:v>576980.91827469086</c:v>
                </c:pt>
                <c:pt idx="379">
                  <c:v>587330.94193790166</c:v>
                </c:pt>
                <c:pt idx="380">
                  <c:v>602935.02146725776</c:v>
                </c:pt>
                <c:pt idx="381">
                  <c:v>586594.62228096754</c:v>
                </c:pt>
                <c:pt idx="382">
                  <c:v>612511.58229568379</c:v>
                </c:pt>
                <c:pt idx="383">
                  <c:v>613212.70317472471</c:v>
                </c:pt>
                <c:pt idx="384">
                  <c:v>624665.0973355216</c:v>
                </c:pt>
                <c:pt idx="385">
                  <c:v>597831.47132135346</c:v>
                </c:pt>
                <c:pt idx="386">
                  <c:v>577580.75021071709</c:v>
                </c:pt>
                <c:pt idx="387">
                  <c:v>584163.40047487558</c:v>
                </c:pt>
                <c:pt idx="388">
                  <c:v>558769.6079247325</c:v>
                </c:pt>
                <c:pt idx="389">
                  <c:v>551848.61136194272</c:v>
                </c:pt>
                <c:pt idx="390">
                  <c:v>524498.97464892198</c:v>
                </c:pt>
                <c:pt idx="391">
                  <c:v>564209.0063320531</c:v>
                </c:pt>
                <c:pt idx="392">
                  <c:v>544316.26294753759</c:v>
                </c:pt>
                <c:pt idx="393">
                  <c:v>513461.54234526894</c:v>
                </c:pt>
                <c:pt idx="394">
                  <c:v>534720.45641866769</c:v>
                </c:pt>
                <c:pt idx="395">
                  <c:v>550806.89497388166</c:v>
                </c:pt>
                <c:pt idx="396">
                  <c:v>521855.24358507188</c:v>
                </c:pt>
                <c:pt idx="397">
                  <c:v>544042.78926245996</c:v>
                </c:pt>
                <c:pt idx="398">
                  <c:v>538064.47205272608</c:v>
                </c:pt>
                <c:pt idx="399">
                  <c:v>547499.72844462958</c:v>
                </c:pt>
                <c:pt idx="400">
                  <c:v>550015.55020429974</c:v>
                </c:pt>
                <c:pt idx="401">
                  <c:v>562082.86866919545</c:v>
                </c:pt>
                <c:pt idx="402">
                  <c:v>578763.53284928657</c:v>
                </c:pt>
                <c:pt idx="403">
                  <c:v>587407.49292981718</c:v>
                </c:pt>
                <c:pt idx="404">
                  <c:v>586789.40183516825</c:v>
                </c:pt>
                <c:pt idx="405">
                  <c:v>573716.86677568976</c:v>
                </c:pt>
                <c:pt idx="406">
                  <c:v>565211.16886146308</c:v>
                </c:pt>
                <c:pt idx="407">
                  <c:v>594978.87688201072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8B-42AB-B271-F56085C0EDD6}"/>
            </c:ext>
          </c:extLst>
        </c:ser>
        <c:ser>
          <c:idx val="1"/>
          <c:order val="1"/>
          <c:tx>
            <c:strRef>
              <c:f>'Investing Over Time Periods '!$G$3</c:f>
              <c:strCache>
                <c:ptCount val="1"/>
                <c:pt idx="0">
                  <c:v>€200 Per Month 30 Years Ago </c:v>
                </c:pt>
              </c:strCache>
            </c:strRef>
          </c:tx>
          <c:spPr>
            <a:ln w="44450" cap="rnd">
              <a:solidFill>
                <a:srgbClr val="5B85C4"/>
              </a:solidFill>
              <a:round/>
            </a:ln>
            <a:effectLst/>
          </c:spPr>
          <c:marker>
            <c:symbol val="none"/>
          </c:marker>
          <c:dLbls>
            <c:dLbl>
              <c:idx val="4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8B-42AB-B271-F56085C0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'Investing Over Time Periods '!$A$4:$A$411</c:f>
              <c:numCache>
                <c:formatCode>m/d/yyyy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'Investing Over Time Periods '!$G$4:$G$411</c:f>
              <c:numCache>
                <c:formatCode>General</c:formatCode>
                <c:ptCount val="408"/>
                <c:pt idx="60" formatCode="[$€-2]\ #,##0;[Red]\-[$€-2]\ #,##0">
                  <c:v>200</c:v>
                </c:pt>
                <c:pt idx="61" formatCode="[$€-2]\ #,##0;[Red]\-[$€-2]\ #,##0">
                  <c:v>499.29701230228471</c:v>
                </c:pt>
                <c:pt idx="62" formatCode="[$€-2]\ #,##0;[Red]\-[$€-2]\ #,##0">
                  <c:v>803.87610306766726</c:v>
                </c:pt>
                <c:pt idx="63" formatCode="[$€-2]\ #,##0;[Red]\-[$€-2]\ #,##0">
                  <c:v>1102.4712164841867</c:v>
                </c:pt>
                <c:pt idx="64" formatCode="[$€-2]\ #,##0;[Red]\-[$€-2]\ #,##0">
                  <c:v>1421.0001444923241</c:v>
                </c:pt>
                <c:pt idx="65" formatCode="[$€-2]\ #,##0;[Red]\-[$€-2]\ #,##0">
                  <c:v>1778.2511833716637</c:v>
                </c:pt>
                <c:pt idx="66" formatCode="[$€-2]\ #,##0;[Red]\-[$€-2]\ #,##0">
                  <c:v>2090.023783062969</c:v>
                </c:pt>
                <c:pt idx="67" formatCode="[$€-2]\ #,##0;[Red]\-[$€-2]\ #,##0">
                  <c:v>2470.4357470940004</c:v>
                </c:pt>
                <c:pt idx="68" formatCode="[$€-2]\ #,##0;[Red]\-[$€-2]\ #,##0">
                  <c:v>2836.1471475866842</c:v>
                </c:pt>
                <c:pt idx="69" formatCode="[$€-2]\ #,##0;[Red]\-[$€-2]\ #,##0">
                  <c:v>3172.8893376541246</c:v>
                </c:pt>
                <c:pt idx="70" formatCode="[$€-2]\ #,##0;[Red]\-[$€-2]\ #,##0">
                  <c:v>3465.1600091823734</c:v>
                </c:pt>
                <c:pt idx="71" formatCode="[$€-2]\ #,##0;[Red]\-[$€-2]\ #,##0">
                  <c:v>3905.8395822047341</c:v>
                </c:pt>
                <c:pt idx="72" formatCode="[$€-2]\ #,##0;[Red]\-[$€-2]\ #,##0">
                  <c:v>4283.7501400193196</c:v>
                </c:pt>
                <c:pt idx="73" formatCode="[$€-2]\ #,##0;[Red]\-[$€-2]\ #,##0">
                  <c:v>4788.2662525425312</c:v>
                </c:pt>
                <c:pt idx="74" formatCode="[$€-2]\ #,##0;[Red]\-[$€-2]\ #,##0">
                  <c:v>5051.4637669341892</c:v>
                </c:pt>
                <c:pt idx="75" formatCode="[$€-2]\ #,##0;[Red]\-[$€-2]\ #,##0">
                  <c:v>5438.1002132827143</c:v>
                </c:pt>
                <c:pt idx="76" formatCode="[$€-2]\ #,##0;[Red]\-[$€-2]\ #,##0">
                  <c:v>5951.0690549233759</c:v>
                </c:pt>
                <c:pt idx="77" formatCode="[$€-2]\ #,##0;[Red]\-[$€-2]\ #,##0">
                  <c:v>6237.0518810175108</c:v>
                </c:pt>
                <c:pt idx="78" formatCode="[$€-2]\ #,##0;[Red]\-[$€-2]\ #,##0">
                  <c:v>6630.3131499624205</c:v>
                </c:pt>
                <c:pt idx="79" formatCode="[$€-2]\ #,##0;[Red]\-[$€-2]\ #,##0">
                  <c:v>6674.971547650609</c:v>
                </c:pt>
                <c:pt idx="80" formatCode="[$€-2]\ #,##0;[Red]\-[$€-2]\ #,##0">
                  <c:v>7116.7249756786732</c:v>
                </c:pt>
                <c:pt idx="81" formatCode="[$€-2]\ #,##0;[Red]\-[$€-2]\ #,##0">
                  <c:v>7735.1885834347604</c:v>
                </c:pt>
                <c:pt idx="82" formatCode="[$€-2]\ #,##0;[Red]\-[$€-2]\ #,##0">
                  <c:v>8025.4440777866948</c:v>
                </c:pt>
                <c:pt idx="83" formatCode="[$€-2]\ #,##0;[Red]\-[$€-2]\ #,##0">
                  <c:v>8503.6073166477508</c:v>
                </c:pt>
                <c:pt idx="84" formatCode="[$€-2]\ #,##0;[Red]\-[$€-2]\ #,##0">
                  <c:v>8862.368670267233</c:v>
                </c:pt>
                <c:pt idx="85" formatCode="[$€-2]\ #,##0;[Red]\-[$€-2]\ #,##0">
                  <c:v>9583.7656119417024</c:v>
                </c:pt>
                <c:pt idx="86" formatCode="[$€-2]\ #,##0;[Red]\-[$€-2]\ #,##0">
                  <c:v>10199.935698812031</c:v>
                </c:pt>
                <c:pt idx="87" formatCode="[$€-2]\ #,##0;[Red]\-[$€-2]\ #,##0">
                  <c:v>10384.421138236583</c:v>
                </c:pt>
                <c:pt idx="88" formatCode="[$€-2]\ #,##0;[Red]\-[$€-2]\ #,##0">
                  <c:v>11162.604104739574</c:v>
                </c:pt>
                <c:pt idx="89" formatCode="[$€-2]\ #,##0;[Red]\-[$€-2]\ #,##0">
                  <c:v>12117.789803397087</c:v>
                </c:pt>
                <c:pt idx="90" formatCode="[$€-2]\ #,##0;[Red]\-[$€-2]\ #,##0">
                  <c:v>12706.069866986385</c:v>
                </c:pt>
                <c:pt idx="91" formatCode="[$€-2]\ #,##0;[Red]\-[$€-2]\ #,##0">
                  <c:v>14025.328249931143</c:v>
                </c:pt>
                <c:pt idx="92" formatCode="[$€-2]\ #,##0;[Red]\-[$€-2]\ #,##0">
                  <c:v>13724.542584155939</c:v>
                </c:pt>
                <c:pt idx="93" formatCode="[$€-2]\ #,##0;[Red]\-[$€-2]\ #,##0">
                  <c:v>14933.790177673403</c:v>
                </c:pt>
                <c:pt idx="94" formatCode="[$€-2]\ #,##0;[Red]\-[$€-2]\ #,##0">
                  <c:v>14448.233399632298</c:v>
                </c:pt>
                <c:pt idx="95" formatCode="[$€-2]\ #,##0;[Red]\-[$€-2]\ #,##0">
                  <c:v>14966.256654647063</c:v>
                </c:pt>
                <c:pt idx="96" formatCode="[$€-2]\ #,##0;[Red]\-[$€-2]\ #,##0">
                  <c:v>16184.711894364302</c:v>
                </c:pt>
                <c:pt idx="97" formatCode="[$€-2]\ #,##0;[Red]\-[$€-2]\ #,##0">
                  <c:v>17455.387737912097</c:v>
                </c:pt>
                <c:pt idx="98" formatCode="[$€-2]\ #,##0;[Red]\-[$€-2]\ #,##0">
                  <c:v>19429.070519490659</c:v>
                </c:pt>
                <c:pt idx="99" formatCode="[$€-2]\ #,##0;[Red]\-[$€-2]\ #,##0">
                  <c:v>20576.032629012436</c:v>
                </c:pt>
                <c:pt idx="100" formatCode="[$€-2]\ #,##0;[Red]\-[$€-2]\ #,##0">
                  <c:v>20687.065954001508</c:v>
                </c:pt>
                <c:pt idx="101" formatCode="[$€-2]\ #,##0;[Red]\-[$€-2]\ #,##0">
                  <c:v>20538.624548211374</c:v>
                </c:pt>
                <c:pt idx="102" formatCode="[$€-2]\ #,##0;[Red]\-[$€-2]\ #,##0">
                  <c:v>21356.484121936141</c:v>
                </c:pt>
                <c:pt idx="103" formatCode="[$€-2]\ #,##0;[Red]\-[$€-2]\ #,##0">
                  <c:v>21815.647068142251</c:v>
                </c:pt>
                <c:pt idx="104" formatCode="[$€-2]\ #,##0;[Red]\-[$€-2]\ #,##0">
                  <c:v>19949.897817850277</c:v>
                </c:pt>
                <c:pt idx="105" formatCode="[$€-2]\ #,##0;[Red]\-[$€-2]\ #,##0">
                  <c:v>20502.220769882879</c:v>
                </c:pt>
                <c:pt idx="106" formatCode="[$€-2]\ #,##0;[Red]\-[$€-2]\ #,##0">
                  <c:v>21148.081428450245</c:v>
                </c:pt>
                <c:pt idx="107" formatCode="[$€-2]\ #,##0;[Red]\-[$€-2]\ #,##0">
                  <c:v>22689.506530646719</c:v>
                </c:pt>
                <c:pt idx="108" formatCode="[$€-2]\ #,##0;[Red]\-[$€-2]\ #,##0">
                  <c:v>23892.027206266837</c:v>
                </c:pt>
                <c:pt idx="109" formatCode="[$€-2]\ #,##0;[Red]\-[$€-2]\ #,##0">
                  <c:v>25074.865481531007</c:v>
                </c:pt>
                <c:pt idx="110" formatCode="[$€-2]\ #,##0;[Red]\-[$€-2]\ #,##0">
                  <c:v>25427.425987710852</c:v>
                </c:pt>
                <c:pt idx="111" formatCode="[$€-2]\ #,##0;[Red]\-[$€-2]\ #,##0">
                  <c:v>25964.999204999458</c:v>
                </c:pt>
                <c:pt idx="112" formatCode="[$€-2]\ #,##0;[Red]\-[$€-2]\ #,##0">
                  <c:v>26828.207947080824</c:v>
                </c:pt>
                <c:pt idx="113" formatCode="[$€-2]\ #,##0;[Red]\-[$€-2]\ #,##0">
                  <c:v>25811.285771990853</c:v>
                </c:pt>
                <c:pt idx="114" formatCode="[$€-2]\ #,##0;[Red]\-[$€-2]\ #,##0">
                  <c:v>26170.014522325302</c:v>
                </c:pt>
                <c:pt idx="115" formatCode="[$€-2]\ #,##0;[Red]\-[$€-2]\ #,##0">
                  <c:v>26221.236007428055</c:v>
                </c:pt>
                <c:pt idx="116" formatCode="[$€-2]\ #,##0;[Red]\-[$€-2]\ #,##0">
                  <c:v>26739.088992448942</c:v>
                </c:pt>
                <c:pt idx="117" formatCode="[$€-2]\ #,##0;[Red]\-[$€-2]\ #,##0">
                  <c:v>26427.497384580736</c:v>
                </c:pt>
                <c:pt idx="118" formatCode="[$€-2]\ #,##0;[Red]\-[$€-2]\ #,##0">
                  <c:v>27369.165320495973</c:v>
                </c:pt>
                <c:pt idx="119" formatCode="[$€-2]\ #,##0;[Red]\-[$€-2]\ #,##0">
                  <c:v>29246.437303479845</c:v>
                </c:pt>
                <c:pt idx="120" formatCode="[$€-2]\ #,##0;[Red]\-[$€-2]\ #,##0">
                  <c:v>30688.6616029447</c:v>
                </c:pt>
                <c:pt idx="121" formatCode="[$€-2]\ #,##0;[Red]\-[$€-2]\ #,##0">
                  <c:v>31016.409036582078</c:v>
                </c:pt>
                <c:pt idx="122" formatCode="[$€-2]\ #,##0;[Red]\-[$€-2]\ #,##0">
                  <c:v>32805.388796758685</c:v>
                </c:pt>
                <c:pt idx="123" formatCode="[$€-2]\ #,##0;[Red]\-[$€-2]\ #,##0">
                  <c:v>34293.023854786894</c:v>
                </c:pt>
                <c:pt idx="124" formatCode="[$€-2]\ #,##0;[Red]\-[$€-2]\ #,##0">
                  <c:v>33333.779128568334</c:v>
                </c:pt>
                <c:pt idx="125" formatCode="[$€-2]\ #,##0;[Red]\-[$€-2]\ #,##0">
                  <c:v>32507.02666357602</c:v>
                </c:pt>
                <c:pt idx="126" formatCode="[$€-2]\ #,##0;[Red]\-[$€-2]\ #,##0">
                  <c:v>33064.360122863771</c:v>
                </c:pt>
                <c:pt idx="127" formatCode="[$€-2]\ #,##0;[Red]\-[$€-2]\ #,##0">
                  <c:v>33636.615431704173</c:v>
                </c:pt>
                <c:pt idx="128" formatCode="[$€-2]\ #,##0;[Red]\-[$€-2]\ #,##0">
                  <c:v>35698.956006527726</c:v>
                </c:pt>
                <c:pt idx="129" formatCode="[$€-2]\ #,##0;[Red]\-[$€-2]\ #,##0">
                  <c:v>35436.365009290181</c:v>
                </c:pt>
                <c:pt idx="130" formatCode="[$€-2]\ #,##0;[Red]\-[$€-2]\ #,##0">
                  <c:v>35955.585607964829</c:v>
                </c:pt>
                <c:pt idx="131" formatCode="[$€-2]\ #,##0;[Red]\-[$€-2]\ #,##0">
                  <c:v>34573.757131064245</c:v>
                </c:pt>
                <c:pt idx="132" formatCode="[$€-2]\ #,##0;[Red]\-[$€-2]\ #,##0">
                  <c:v>34445.247178004385</c:v>
                </c:pt>
                <c:pt idx="133" formatCode="[$€-2]\ #,##0;[Red]\-[$€-2]\ #,##0">
                  <c:v>35309.851050303609</c:v>
                </c:pt>
                <c:pt idx="134" formatCode="[$€-2]\ #,##0;[Red]\-[$€-2]\ #,##0">
                  <c:v>34337.504143363098</c:v>
                </c:pt>
                <c:pt idx="135" formatCode="[$€-2]\ #,##0;[Red]\-[$€-2]\ #,##0">
                  <c:v>33407.798727694368</c:v>
                </c:pt>
                <c:pt idx="136" formatCode="[$€-2]\ #,##0;[Red]\-[$€-2]\ #,##0">
                  <c:v>35179.607672590755</c:v>
                </c:pt>
                <c:pt idx="137" formatCode="[$€-2]\ #,##0;[Red]\-[$€-2]\ #,##0">
                  <c:v>36077.962464217519</c:v>
                </c:pt>
                <c:pt idx="138" formatCode="[$€-2]\ #,##0;[Red]\-[$€-2]\ #,##0">
                  <c:v>35981.855637724133</c:v>
                </c:pt>
                <c:pt idx="139" formatCode="[$€-2]\ #,##0;[Red]\-[$€-2]\ #,##0">
                  <c:v>35278.618149954877</c:v>
                </c:pt>
                <c:pt idx="140" formatCode="[$€-2]\ #,##0;[Red]\-[$€-2]\ #,##0">
                  <c:v>34459.033800221878</c:v>
                </c:pt>
                <c:pt idx="141" formatCode="[$€-2]\ #,##0;[Red]\-[$€-2]\ #,##0">
                  <c:v>32278.096780869644</c:v>
                </c:pt>
                <c:pt idx="142" formatCode="[$€-2]\ #,##0;[Red]\-[$€-2]\ #,##0">
                  <c:v>33880.286883009052</c:v>
                </c:pt>
                <c:pt idx="143" formatCode="[$€-2]\ #,##0;[Red]\-[$€-2]\ #,##0">
                  <c:v>35445.985100371465</c:v>
                </c:pt>
                <c:pt idx="144" formatCode="[$€-2]\ #,##0;[Red]\-[$€-2]\ #,##0">
                  <c:v>36255.61517507214</c:v>
                </c:pt>
                <c:pt idx="145" formatCode="[$€-2]\ #,##0;[Red]\-[$€-2]\ #,##0">
                  <c:v>36418.579912531372</c:v>
                </c:pt>
                <c:pt idx="146" formatCode="[$€-2]\ #,##0;[Red]\-[$€-2]\ #,##0">
                  <c:v>36392.885295427426</c:v>
                </c:pt>
                <c:pt idx="147" formatCode="[$€-2]\ #,##0;[Red]\-[$€-2]\ #,##0">
                  <c:v>37379.543508548697</c:v>
                </c:pt>
                <c:pt idx="148" formatCode="[$€-2]\ #,##0;[Red]\-[$€-2]\ #,##0">
                  <c:v>37313.37245700226</c:v>
                </c:pt>
                <c:pt idx="149" formatCode="[$€-2]\ #,##0;[Red]\-[$€-2]\ #,##0">
                  <c:v>37016.682126344145</c:v>
                </c:pt>
                <c:pt idx="150" formatCode="[$€-2]\ #,##0;[Red]\-[$€-2]\ #,##0">
                  <c:v>35231.594261081133</c:v>
                </c:pt>
                <c:pt idx="151" formatCode="[$€-2]\ #,##0;[Red]\-[$€-2]\ #,##0">
                  <c:v>33906.78635295188</c:v>
                </c:pt>
                <c:pt idx="152" formatCode="[$€-2]\ #,##0;[Red]\-[$€-2]\ #,##0">
                  <c:v>34543.986645629644</c:v>
                </c:pt>
                <c:pt idx="153" formatCode="[$€-2]\ #,##0;[Red]\-[$€-2]\ #,##0">
                  <c:v>32321.611011151002</c:v>
                </c:pt>
                <c:pt idx="154" formatCode="[$€-2]\ #,##0;[Red]\-[$€-2]\ #,##0">
                  <c:v>33794.253214856755</c:v>
                </c:pt>
                <c:pt idx="155" formatCode="[$€-2]\ #,##0;[Red]\-[$€-2]\ #,##0">
                  <c:v>35058.889681011795</c:v>
                </c:pt>
                <c:pt idx="156" formatCode="[$€-2]\ #,##0;[Red]\-[$€-2]\ #,##0">
                  <c:v>33547.35244971756</c:v>
                </c:pt>
                <c:pt idx="157" formatCode="[$€-2]\ #,##0;[Red]\-[$€-2]\ #,##0">
                  <c:v>32963.242757024927</c:v>
                </c:pt>
                <c:pt idx="158" formatCode="[$€-2]\ #,##0;[Red]\-[$€-2]\ #,##0">
                  <c:v>32797.96948662521</c:v>
                </c:pt>
                <c:pt idx="159" formatCode="[$€-2]\ #,##0;[Red]\-[$€-2]\ #,##0">
                  <c:v>33059.299150360028</c:v>
                </c:pt>
                <c:pt idx="160" formatCode="[$€-2]\ #,##0;[Red]\-[$€-2]\ #,##0">
                  <c:v>34769.754915122438</c:v>
                </c:pt>
                <c:pt idx="161" formatCode="[$€-2]\ #,##0;[Red]\-[$€-2]\ #,##0">
                  <c:v>35660.216546383614</c:v>
                </c:pt>
                <c:pt idx="162" formatCode="[$€-2]\ #,##0;[Red]\-[$€-2]\ #,##0">
                  <c:v>36652.09733815505</c:v>
                </c:pt>
                <c:pt idx="163" formatCode="[$€-2]\ #,##0;[Red]\-[$€-2]\ #,##0">
                  <c:v>37724.02138505847</c:v>
                </c:pt>
                <c:pt idx="164" formatCode="[$€-2]\ #,##0;[Red]\-[$€-2]\ #,##0">
                  <c:v>39061.50402055282</c:v>
                </c:pt>
                <c:pt idx="165" formatCode="[$€-2]\ #,##0;[Red]\-[$€-2]\ #,##0">
                  <c:v>38350.842057790564</c:v>
                </c:pt>
                <c:pt idx="166" formatCode="[$€-2]\ #,##0;[Red]\-[$€-2]\ #,##0">
                  <c:v>40213.912555337512</c:v>
                </c:pt>
                <c:pt idx="167" formatCode="[$€-2]\ #,##0;[Red]\-[$€-2]\ #,##0">
                  <c:v>40254.391852428322</c:v>
                </c:pt>
                <c:pt idx="168" formatCode="[$€-2]\ #,##0;[Red]\-[$€-2]\ #,##0">
                  <c:v>41481.419477019233</c:v>
                </c:pt>
                <c:pt idx="169" formatCode="[$€-2]\ #,##0;[Red]\-[$€-2]\ #,##0">
                  <c:v>42793.015420975404</c:v>
                </c:pt>
                <c:pt idx="170" formatCode="[$€-2]\ #,##0;[Red]\-[$€-2]\ #,##0">
                  <c:v>43864.603810028071</c:v>
                </c:pt>
                <c:pt idx="171" formatCode="[$€-2]\ #,##0;[Red]\-[$€-2]\ #,##0">
                  <c:v>44316.342442275294</c:v>
                </c:pt>
                <c:pt idx="172" formatCode="[$€-2]\ #,##0;[Red]\-[$€-2]\ #,##0">
                  <c:v>45056.328191840075</c:v>
                </c:pt>
                <c:pt idx="173" formatCode="[$€-2]\ #,##0;[Red]\-[$€-2]\ #,##0">
                  <c:v>44181.320179191054</c:v>
                </c:pt>
                <c:pt idx="174" formatCode="[$€-2]\ #,##0;[Red]\-[$€-2]\ #,##0">
                  <c:v>45292.725330386063</c:v>
                </c:pt>
                <c:pt idx="175" formatCode="[$€-2]\ #,##0;[Red]\-[$€-2]\ #,##0">
                  <c:v>44975.437361263233</c:v>
                </c:pt>
                <c:pt idx="176" formatCode="[$€-2]\ #,##0;[Red]\-[$€-2]\ #,##0">
                  <c:v>45727.38872065067</c:v>
                </c:pt>
                <c:pt idx="177" formatCode="[$€-2]\ #,##0;[Red]\-[$€-2]\ #,##0">
                  <c:v>46741.385532234686</c:v>
                </c:pt>
                <c:pt idx="178" formatCode="[$€-2]\ #,##0;[Red]\-[$€-2]\ #,##0">
                  <c:v>47340.276024753737</c:v>
                </c:pt>
                <c:pt idx="179" formatCode="[$€-2]\ #,##0;[Red]\-[$€-2]\ #,##0">
                  <c:v>48881.862282534217</c:v>
                </c:pt>
                <c:pt idx="180" formatCode="[$€-2]\ #,##0;[Red]\-[$€-2]\ #,##0">
                  <c:v>50276.568722796481</c:v>
                </c:pt>
                <c:pt idx="181" formatCode="[$€-2]\ #,##0;[Red]\-[$€-2]\ #,##0">
                  <c:v>51891.623928404995</c:v>
                </c:pt>
                <c:pt idx="182" formatCode="[$€-2]\ #,##0;[Red]\-[$€-2]\ #,##0">
                  <c:v>52738.948942215393</c:v>
                </c:pt>
                <c:pt idx="183" formatCode="[$€-2]\ #,##0;[Red]\-[$€-2]\ #,##0">
                  <c:v>52639.21287294662</c:v>
                </c:pt>
                <c:pt idx="184" formatCode="[$€-2]\ #,##0;[Red]\-[$€-2]\ #,##0">
                  <c:v>52299.923571747691</c:v>
                </c:pt>
                <c:pt idx="185" formatCode="[$€-2]\ #,##0;[Red]\-[$€-2]\ #,##0">
                  <c:v>55211.605433251949</c:v>
                </c:pt>
                <c:pt idx="186" formatCode="[$€-2]\ #,##0;[Red]\-[$€-2]\ #,##0">
                  <c:v>57337.773937442085</c:v>
                </c:pt>
                <c:pt idx="187" formatCode="[$€-2]\ #,##0;[Red]\-[$€-2]\ #,##0">
                  <c:v>59225.651060972559</c:v>
                </c:pt>
                <c:pt idx="188" formatCode="[$€-2]\ #,##0;[Red]\-[$€-2]\ #,##0">
                  <c:v>59458.310923325058</c:v>
                </c:pt>
                <c:pt idx="189" formatCode="[$€-2]\ #,##0;[Red]\-[$€-2]\ #,##0">
                  <c:v>62086.558954927088</c:v>
                </c:pt>
                <c:pt idx="190" formatCode="[$€-2]\ #,##0;[Red]\-[$€-2]\ #,##0">
                  <c:v>60958.34366513251</c:v>
                </c:pt>
                <c:pt idx="191" formatCode="[$€-2]\ #,##0;[Red]\-[$€-2]\ #,##0">
                  <c:v>63383.923313058993</c:v>
                </c:pt>
                <c:pt idx="192" formatCode="[$€-2]\ #,##0;[Red]\-[$€-2]\ #,##0">
                  <c:v>66011.891894112836</c:v>
                </c:pt>
                <c:pt idx="193" formatCode="[$€-2]\ #,##0;[Red]\-[$€-2]\ #,##0">
                  <c:v>68071.013268655501</c:v>
                </c:pt>
                <c:pt idx="194" formatCode="[$€-2]\ #,##0;[Red]\-[$€-2]\ #,##0">
                  <c:v>69645.958956912073</c:v>
                </c:pt>
                <c:pt idx="195" formatCode="[$€-2]\ #,##0;[Red]\-[$€-2]\ #,##0">
                  <c:v>70941.100057115764</c:v>
                </c:pt>
                <c:pt idx="196" formatCode="[$€-2]\ #,##0;[Red]\-[$€-2]\ #,##0">
                  <c:v>71639.449254559906</c:v>
                </c:pt>
                <c:pt idx="197" formatCode="[$€-2]\ #,##0;[Red]\-[$€-2]\ #,##0">
                  <c:v>68788.380218970429</c:v>
                </c:pt>
                <c:pt idx="198" formatCode="[$€-2]\ #,##0;[Red]\-[$€-2]\ #,##0">
                  <c:v>68827.577875687115</c:v>
                </c:pt>
                <c:pt idx="199" formatCode="[$€-2]\ #,##0;[Red]\-[$€-2]\ #,##0">
                  <c:v>69849.693998225688</c:v>
                </c:pt>
                <c:pt idx="200" formatCode="[$€-2]\ #,##0;[Red]\-[$€-2]\ #,##0">
                  <c:v>71955.66124940131</c:v>
                </c:pt>
                <c:pt idx="201" formatCode="[$€-2]\ #,##0;[Red]\-[$€-2]\ #,##0">
                  <c:v>73640.797018639641</c:v>
                </c:pt>
                <c:pt idx="202" formatCode="[$€-2]\ #,##0;[Red]\-[$€-2]\ #,##0">
                  <c:v>76091.521230632628</c:v>
                </c:pt>
                <c:pt idx="203" formatCode="[$€-2]\ #,##0;[Red]\-[$€-2]\ #,##0">
                  <c:v>76369.928857979219</c:v>
                </c:pt>
                <c:pt idx="204" formatCode="[$€-2]\ #,##0;[Red]\-[$€-2]\ #,##0">
                  <c:v>79394.071461769359</c:v>
                </c:pt>
                <c:pt idx="205" formatCode="[$€-2]\ #,##0;[Red]\-[$€-2]\ #,##0">
                  <c:v>80281.584689286581</c:v>
                </c:pt>
                <c:pt idx="206" formatCode="[$€-2]\ #,##0;[Red]\-[$€-2]\ #,##0">
                  <c:v>80261.244639741955</c:v>
                </c:pt>
                <c:pt idx="207" formatCode="[$€-2]\ #,##0;[Red]\-[$€-2]\ #,##0">
                  <c:v>81759.719020231598</c:v>
                </c:pt>
                <c:pt idx="208" formatCode="[$€-2]\ #,##0;[Red]\-[$€-2]\ #,##0">
                  <c:v>83511.986389569167</c:v>
                </c:pt>
                <c:pt idx="209" formatCode="[$€-2]\ #,##0;[Red]\-[$€-2]\ #,##0">
                  <c:v>86233.797189231424</c:v>
                </c:pt>
                <c:pt idx="210" formatCode="[$€-2]\ #,##0;[Red]\-[$€-2]\ #,##0">
                  <c:v>85854.209272372653</c:v>
                </c:pt>
                <c:pt idx="211" formatCode="[$€-2]\ #,##0;[Red]\-[$€-2]\ #,##0">
                  <c:v>84301.027411028044</c:v>
                </c:pt>
                <c:pt idx="212" formatCode="[$€-2]\ #,##0;[Red]\-[$€-2]\ #,##0">
                  <c:v>84243.945755916036</c:v>
                </c:pt>
                <c:pt idx="213" formatCode="[$€-2]\ #,##0;[Red]\-[$€-2]\ #,##0">
                  <c:v>84954.564066495208</c:v>
                </c:pt>
                <c:pt idx="214" formatCode="[$€-2]\ #,##0;[Red]\-[$€-2]\ #,##0">
                  <c:v>87262.485679496414</c:v>
                </c:pt>
                <c:pt idx="215" formatCode="[$€-2]\ #,##0;[Red]\-[$€-2]\ #,##0">
                  <c:v>83916.211400651257</c:v>
                </c:pt>
                <c:pt idx="216" formatCode="[$€-2]\ #,##0;[Red]\-[$€-2]\ #,##0">
                  <c:v>83514.520368439378</c:v>
                </c:pt>
                <c:pt idx="217" formatCode="[$€-2]\ #,##0;[Red]\-[$€-2]\ #,##0">
                  <c:v>78400.350265670844</c:v>
                </c:pt>
                <c:pt idx="218" formatCode="[$€-2]\ #,##0;[Red]\-[$€-2]\ #,##0">
                  <c:v>77506.937914331851</c:v>
                </c:pt>
                <c:pt idx="219" formatCode="[$€-2]\ #,##0;[Red]\-[$€-2]\ #,##0">
                  <c:v>75036.925266610822</c:v>
                </c:pt>
                <c:pt idx="220" formatCode="[$€-2]\ #,##0;[Red]\-[$€-2]\ #,##0">
                  <c:v>78631.37879577589</c:v>
                </c:pt>
                <c:pt idx="221" formatCode="[$€-2]\ #,##0;[Red]\-[$€-2]\ #,##0">
                  <c:v>78923.687933217618</c:v>
                </c:pt>
                <c:pt idx="222" formatCode="[$€-2]\ #,##0;[Red]\-[$€-2]\ #,##0">
                  <c:v>73827.262435289507</c:v>
                </c:pt>
                <c:pt idx="223" formatCode="[$€-2]\ #,##0;[Red]\-[$€-2]\ #,##0">
                  <c:v>72840.478986711387</c:v>
                </c:pt>
                <c:pt idx="224" formatCode="[$€-2]\ #,##0;[Red]\-[$€-2]\ #,##0">
                  <c:v>74378.097725639265</c:v>
                </c:pt>
                <c:pt idx="225" formatCode="[$€-2]\ #,##0;[Red]\-[$€-2]\ #,##0">
                  <c:v>69738.835588137517</c:v>
                </c:pt>
                <c:pt idx="226" formatCode="[$€-2]\ #,##0;[Red]\-[$€-2]\ #,##0">
                  <c:v>64144.196811920148</c:v>
                </c:pt>
                <c:pt idx="227" formatCode="[$€-2]\ #,##0;[Red]\-[$€-2]\ #,##0">
                  <c:v>62275.564635465998</c:v>
                </c:pt>
                <c:pt idx="228" formatCode="[$€-2]\ #,##0;[Red]\-[$€-2]\ #,##0">
                  <c:v>61133.37698262788</c:v>
                </c:pt>
                <c:pt idx="229" formatCode="[$€-2]\ #,##0;[Red]\-[$€-2]\ #,##0">
                  <c:v>60326.494163742202</c:v>
                </c:pt>
                <c:pt idx="230" formatCode="[$€-2]\ #,##0;[Red]\-[$€-2]\ #,##0">
                  <c:v>57417.297538687737</c:v>
                </c:pt>
                <c:pt idx="231" formatCode="[$€-2]\ #,##0;[Red]\-[$€-2]\ #,##0">
                  <c:v>59052.770621414667</c:v>
                </c:pt>
                <c:pt idx="232" formatCode="[$€-2]\ #,##0;[Red]\-[$€-2]\ #,##0">
                  <c:v>64406.581608458917</c:v>
                </c:pt>
                <c:pt idx="233" formatCode="[$€-2]\ #,##0;[Red]\-[$€-2]\ #,##0">
                  <c:v>65738.321752792195</c:v>
                </c:pt>
                <c:pt idx="234" formatCode="[$€-2]\ #,##0;[Red]\-[$€-2]\ #,##0">
                  <c:v>66144.417119990991</c:v>
                </c:pt>
                <c:pt idx="235" formatCode="[$€-2]\ #,##0;[Red]\-[$€-2]\ #,##0">
                  <c:v>71027.303730064741</c:v>
                </c:pt>
                <c:pt idx="236" formatCode="[$€-2]\ #,##0;[Red]\-[$€-2]\ #,##0">
                  <c:v>72965.698704248454</c:v>
                </c:pt>
                <c:pt idx="237" formatCode="[$€-2]\ #,##0;[Red]\-[$€-2]\ #,##0">
                  <c:v>75307.680075192184</c:v>
                </c:pt>
                <c:pt idx="238" formatCode="[$€-2]\ #,##0;[Red]\-[$€-2]\ #,##0">
                  <c:v>73640.533577030554</c:v>
                </c:pt>
                <c:pt idx="239" formatCode="[$€-2]\ #,##0;[Red]\-[$€-2]\ #,##0">
                  <c:v>75173.987512001186</c:v>
                </c:pt>
                <c:pt idx="240" formatCode="[$€-2]\ #,##0;[Red]\-[$€-2]\ #,##0">
                  <c:v>78862.841579494561</c:v>
                </c:pt>
                <c:pt idx="241" formatCode="[$€-2]\ #,##0;[Red]\-[$€-2]\ #,##0">
                  <c:v>77844.121148353806</c:v>
                </c:pt>
                <c:pt idx="242" formatCode="[$€-2]\ #,##0;[Red]\-[$€-2]\ #,##0">
                  <c:v>79113.799867164533</c:v>
                </c:pt>
                <c:pt idx="243" formatCode="[$€-2]\ #,##0;[Red]\-[$€-2]\ #,##0">
                  <c:v>84001.333784785485</c:v>
                </c:pt>
                <c:pt idx="244" formatCode="[$€-2]\ #,##0;[Red]\-[$€-2]\ #,##0">
                  <c:v>84827.987915097619</c:v>
                </c:pt>
                <c:pt idx="245" formatCode="[$€-2]\ #,##0;[Red]\-[$€-2]\ #,##0">
                  <c:v>83030.943896696044</c:v>
                </c:pt>
                <c:pt idx="246" formatCode="[$€-2]\ #,##0;[Red]\-[$€-2]\ #,##0">
                  <c:v>82098.954620949095</c:v>
                </c:pt>
                <c:pt idx="247" formatCode="[$€-2]\ #,##0;[Red]\-[$€-2]\ #,##0">
                  <c:v>83369.26963738745</c:v>
                </c:pt>
                <c:pt idx="248" formatCode="[$€-2]\ #,##0;[Red]\-[$€-2]\ #,##0">
                  <c:v>83833.009158072833</c:v>
                </c:pt>
                <c:pt idx="249" formatCode="[$€-2]\ #,##0;[Red]\-[$€-2]\ #,##0">
                  <c:v>85343.843913270422</c:v>
                </c:pt>
                <c:pt idx="250" formatCode="[$€-2]\ #,##0;[Red]\-[$€-2]\ #,##0">
                  <c:v>86511.776832148389</c:v>
                </c:pt>
                <c:pt idx="251" formatCode="[$€-2]\ #,##0;[Red]\-[$€-2]\ #,##0">
                  <c:v>88335.944852446992</c:v>
                </c:pt>
                <c:pt idx="252" formatCode="[$€-2]\ #,##0;[Red]\-[$€-2]\ #,##0">
                  <c:v>91423.753163480884</c:v>
                </c:pt>
                <c:pt idx="253" formatCode="[$€-2]\ #,##0;[Red]\-[$€-2]\ #,##0">
                  <c:v>91416.873777202767</c:v>
                </c:pt>
                <c:pt idx="254" formatCode="[$€-2]\ #,##0;[Red]\-[$€-2]\ #,##0">
                  <c:v>92966.026594404728</c:v>
                </c:pt>
                <c:pt idx="255" formatCode="[$€-2]\ #,##0;[Red]\-[$€-2]\ #,##0">
                  <c:v>90883.187484808252</c:v>
                </c:pt>
                <c:pt idx="256" formatCode="[$€-2]\ #,##0;[Red]\-[$€-2]\ #,##0">
                  <c:v>91962.388624584462</c:v>
                </c:pt>
                <c:pt idx="257" formatCode="[$€-2]\ #,##0;[Red]\-[$€-2]\ #,##0">
                  <c:v>93044.139996199941</c:v>
                </c:pt>
                <c:pt idx="258" formatCode="[$€-2]\ #,##0;[Red]\-[$€-2]\ #,##0">
                  <c:v>91561.685207000701</c:v>
                </c:pt>
                <c:pt idx="259" formatCode="[$€-2]\ #,##0;[Red]\-[$€-2]\ #,##0">
                  <c:v>92049.458194241612</c:v>
                </c:pt>
                <c:pt idx="260" formatCode="[$€-2]\ #,##0;[Red]\-[$€-2]\ #,##0">
                  <c:v>85872.535007783925</c:v>
                </c:pt>
                <c:pt idx="261" formatCode="[$€-2]\ #,##0;[Red]\-[$€-2]\ #,##0">
                  <c:v>85533.374719959975</c:v>
                </c:pt>
                <c:pt idx="262" formatCode="[$€-2]\ #,##0;[Red]\-[$€-2]\ #,##0">
                  <c:v>90512.957325044408</c:v>
                </c:pt>
                <c:pt idx="263" formatCode="[$€-2]\ #,##0;[Red]\-[$€-2]\ #,##0">
                  <c:v>90015.326617593586</c:v>
                </c:pt>
                <c:pt idx="264" formatCode="[$€-2]\ #,##0;[Red]\-[$€-2]\ #,##0">
                  <c:v>93225.500846491341</c:v>
                </c:pt>
                <c:pt idx="265" formatCode="[$€-2]\ #,##0;[Red]\-[$€-2]\ #,##0">
                  <c:v>96499.812186866795</c:v>
                </c:pt>
                <c:pt idx="266" formatCode="[$€-2]\ #,##0;[Red]\-[$€-2]\ #,##0">
                  <c:v>99106.143054762302</c:v>
                </c:pt>
                <c:pt idx="267" formatCode="[$€-2]\ #,##0;[Red]\-[$€-2]\ #,##0">
                  <c:v>100415.93147047404</c:v>
                </c:pt>
                <c:pt idx="268" formatCode="[$€-2]\ #,##0;[Red]\-[$€-2]\ #,##0">
                  <c:v>100752.76108040271</c:v>
                </c:pt>
                <c:pt idx="269" formatCode="[$€-2]\ #,##0;[Red]\-[$€-2]\ #,##0">
                  <c:v>99676.760951990233</c:v>
                </c:pt>
                <c:pt idx="270" formatCode="[$€-2]\ #,##0;[Red]\-[$€-2]\ #,##0">
                  <c:v>100958.61548789871</c:v>
                </c:pt>
                <c:pt idx="271" formatCode="[$€-2]\ #,##0;[Red]\-[$€-2]\ #,##0">
                  <c:v>105234.90033457403</c:v>
                </c:pt>
                <c:pt idx="272" formatCode="[$€-2]\ #,##0;[Red]\-[$€-2]\ #,##0">
                  <c:v>105693.28840944679</c:v>
                </c:pt>
                <c:pt idx="273" formatCode="[$€-2]\ #,##0;[Red]\-[$€-2]\ #,##0">
                  <c:v>106759.4526288222</c:v>
                </c:pt>
                <c:pt idx="274" formatCode="[$€-2]\ #,##0;[Red]\-[$€-2]\ #,##0">
                  <c:v>106169.32203379515</c:v>
                </c:pt>
                <c:pt idx="275" formatCode="[$€-2]\ #,##0;[Red]\-[$€-2]\ #,##0">
                  <c:v>108085.49367640182</c:v>
                </c:pt>
                <c:pt idx="276" formatCode="[$€-2]\ #,##0;[Red]\-[$€-2]\ #,##0">
                  <c:v>109214.67364706902</c:v>
                </c:pt>
                <c:pt idx="277" formatCode="[$€-2]\ #,##0;[Red]\-[$€-2]\ #,##0">
                  <c:v>110856.35403965347</c:v>
                </c:pt>
                <c:pt idx="278" formatCode="[$€-2]\ #,##0;[Red]\-[$€-2]\ #,##0">
                  <c:v>114500.70862268037</c:v>
                </c:pt>
                <c:pt idx="279" formatCode="[$€-2]\ #,##0;[Red]\-[$€-2]\ #,##0">
                  <c:v>117108.96083732374</c:v>
                </c:pt>
                <c:pt idx="280" formatCode="[$€-2]\ #,##0;[Red]\-[$€-2]\ #,##0">
                  <c:v>119104.12185456726</c:v>
                </c:pt>
                <c:pt idx="281" formatCode="[$€-2]\ #,##0;[Red]\-[$€-2]\ #,##0">
                  <c:v>120855.33039339646</c:v>
                </c:pt>
                <c:pt idx="282" formatCode="[$€-2]\ #,##0;[Red]\-[$€-2]\ #,##0">
                  <c:v>117795.84508666626</c:v>
                </c:pt>
                <c:pt idx="283" formatCode="[$€-2]\ #,##0;[Red]\-[$€-2]\ #,##0">
                  <c:v>121233.61319870112</c:v>
                </c:pt>
                <c:pt idx="284" formatCode="[$€-2]\ #,##0;[Red]\-[$€-2]\ #,##0">
                  <c:v>120523.5735743368</c:v>
                </c:pt>
                <c:pt idx="285" formatCode="[$€-2]\ #,##0;[Red]\-[$€-2]\ #,##0">
                  <c:v>123571.95079218654</c:v>
                </c:pt>
                <c:pt idx="286" formatCode="[$€-2]\ #,##0;[Red]\-[$€-2]\ #,##0">
                  <c:v>127555.03874116749</c:v>
                </c:pt>
                <c:pt idx="287" formatCode="[$€-2]\ #,##0;[Red]\-[$€-2]\ #,##0">
                  <c:v>129453.83708455041</c:v>
                </c:pt>
                <c:pt idx="288" formatCode="[$€-2]\ #,##0;[Red]\-[$€-2]\ #,##0">
                  <c:v>130608.51017806382</c:v>
                </c:pt>
                <c:pt idx="289" formatCode="[$€-2]\ #,##0;[Red]\-[$€-2]\ #,##0">
                  <c:v>129866.91290676227</c:v>
                </c:pt>
                <c:pt idx="290" formatCode="[$€-2]\ #,##0;[Red]\-[$€-2]\ #,##0">
                  <c:v>133845.33711155935</c:v>
                </c:pt>
                <c:pt idx="291" formatCode="[$€-2]\ #,##0;[Red]\-[$€-2]\ #,##0">
                  <c:v>134311.58031539485</c:v>
                </c:pt>
                <c:pt idx="292" formatCode="[$€-2]\ #,##0;[Red]\-[$€-2]\ #,##0">
                  <c:v>134925.20922447924</c:v>
                </c:pt>
                <c:pt idx="293" formatCode="[$€-2]\ #,##0;[Red]\-[$€-2]\ #,##0">
                  <c:v>138800.68797795265</c:v>
                </c:pt>
                <c:pt idx="294" formatCode="[$€-2]\ #,##0;[Red]\-[$€-2]\ #,##0">
                  <c:v>139878.36559144617</c:v>
                </c:pt>
                <c:pt idx="295" formatCode="[$€-2]\ #,##0;[Red]\-[$€-2]\ #,##0">
                  <c:v>140661.75933670189</c:v>
                </c:pt>
                <c:pt idx="296" formatCode="[$€-2]\ #,##0;[Red]\-[$€-2]\ #,##0">
                  <c:v>144896.49227288458</c:v>
                </c:pt>
                <c:pt idx="297" formatCode="[$€-2]\ #,##0;[Red]\-[$€-2]\ #,##0">
                  <c:v>146821.20338547541</c:v>
                </c:pt>
                <c:pt idx="298" formatCode="[$€-2]\ #,##0;[Red]\-[$€-2]\ #,##0">
                  <c:v>148292.59635366243</c:v>
                </c:pt>
                <c:pt idx="299" formatCode="[$€-2]\ #,##0;[Red]\-[$€-2]\ #,##0">
                  <c:v>151875.16657077463</c:v>
                </c:pt>
                <c:pt idx="300" formatCode="[$€-2]\ #,##0;[Red]\-[$€-2]\ #,##0">
                  <c:v>154477.51356367717</c:v>
                </c:pt>
                <c:pt idx="301" formatCode="[$€-2]\ #,##0;[Red]\-[$€-2]\ #,##0">
                  <c:v>161887.73333595321</c:v>
                </c:pt>
                <c:pt idx="302" formatCode="[$€-2]\ #,##0;[Red]\-[$€-2]\ #,##0">
                  <c:v>170831.88398191228</c:v>
                </c:pt>
                <c:pt idx="303" formatCode="[$€-2]\ #,##0;[Red]\-[$€-2]\ #,##0">
                  <c:v>175521.69713439557</c:v>
                </c:pt>
                <c:pt idx="304" formatCode="[$€-2]\ #,##0;[Red]\-[$€-2]\ #,##0">
                  <c:v>171886.18805261995</c:v>
                </c:pt>
                <c:pt idx="305" formatCode="[$€-2]\ #,##0;[Red]\-[$€-2]\ #,##0">
                  <c:v>175836.92155347427</c:v>
                </c:pt>
                <c:pt idx="306" formatCode="[$€-2]\ #,##0;[Red]\-[$€-2]\ #,##0">
                  <c:v>170253.52736376249</c:v>
                </c:pt>
                <c:pt idx="307" formatCode="[$€-2]\ #,##0;[Red]\-[$€-2]\ #,##0">
                  <c:v>176810.62202680536</c:v>
                </c:pt>
                <c:pt idx="308" formatCode="[$€-2]\ #,##0;[Red]\-[$€-2]\ #,##0">
                  <c:v>166849.74258957224</c:v>
                </c:pt>
                <c:pt idx="309" formatCode="[$€-2]\ #,##0;[Red]\-[$€-2]\ #,##0">
                  <c:v>164182.3996712873</c:v>
                </c:pt>
                <c:pt idx="310" formatCode="[$€-2]\ #,##0;[Red]\-[$€-2]\ #,##0">
                  <c:v>173218.09650214741</c:v>
                </c:pt>
                <c:pt idx="311" formatCode="[$€-2]\ #,##0;[Red]\-[$€-2]\ #,##0">
                  <c:v>178752.3463231065</c:v>
                </c:pt>
                <c:pt idx="312" formatCode="[$€-2]\ #,##0;[Red]\-[$€-2]\ #,##0">
                  <c:v>173514.05742916814</c:v>
                </c:pt>
                <c:pt idx="313" formatCode="[$€-2]\ #,##0;[Red]\-[$€-2]\ #,##0">
                  <c:v>168357.96123047266</c:v>
                </c:pt>
                <c:pt idx="314" formatCode="[$€-2]\ #,##0;[Red]\-[$€-2]\ #,##0">
                  <c:v>167145.91691576241</c:v>
                </c:pt>
                <c:pt idx="315" formatCode="[$€-2]\ #,##0;[Red]\-[$€-2]\ #,##0">
                  <c:v>169390.54518188175</c:v>
                </c:pt>
                <c:pt idx="316" formatCode="[$€-2]\ #,##0;[Red]\-[$€-2]\ #,##0">
                  <c:v>169793.07562506429</c:v>
                </c:pt>
                <c:pt idx="317" formatCode="[$€-2]\ #,##0;[Red]\-[$€-2]\ #,##0">
                  <c:v>174427.51866624615</c:v>
                </c:pt>
                <c:pt idx="318" formatCode="[$€-2]\ #,##0;[Red]\-[$€-2]\ #,##0">
                  <c:v>172453.67441300245</c:v>
                </c:pt>
                <c:pt idx="319" formatCode="[$€-2]\ #,##0;[Red]\-[$€-2]\ #,##0">
                  <c:v>176835.17423774241</c:v>
                </c:pt>
                <c:pt idx="320" formatCode="[$€-2]\ #,##0;[Red]\-[$€-2]\ #,##0">
                  <c:v>178570.25651349241</c:v>
                </c:pt>
                <c:pt idx="321" formatCode="[$€-2]\ #,##0;[Red]\-[$€-2]\ #,##0">
                  <c:v>178260.0957945316</c:v>
                </c:pt>
                <c:pt idx="322" formatCode="[$€-2]\ #,##0;[Red]\-[$€-2]\ #,##0">
                  <c:v>178746.56032988153</c:v>
                </c:pt>
                <c:pt idx="323" formatCode="[$€-2]\ #,##0;[Red]\-[$€-2]\ #,##0">
                  <c:v>184120.69640333514</c:v>
                </c:pt>
                <c:pt idx="324" formatCode="[$€-2]\ #,##0;[Red]\-[$€-2]\ #,##0">
                  <c:v>189045.79998219394</c:v>
                </c:pt>
                <c:pt idx="325" formatCode="[$€-2]\ #,##0;[Red]\-[$€-2]\ #,##0">
                  <c:v>189127.18975093702</c:v>
                </c:pt>
                <c:pt idx="326" formatCode="[$€-2]\ #,##0;[Red]\-[$€-2]\ #,##0">
                  <c:v>195328.61702912382</c:v>
                </c:pt>
                <c:pt idx="327" formatCode="[$€-2]\ #,##0;[Red]\-[$€-2]\ #,##0">
                  <c:v>196871.2850551311</c:v>
                </c:pt>
                <c:pt idx="328" formatCode="[$€-2]\ #,##0;[Red]\-[$€-2]\ #,##0">
                  <c:v>197976.59152289803</c:v>
                </c:pt>
                <c:pt idx="329" formatCode="[$€-2]\ #,##0;[Red]\-[$€-2]\ #,##0">
                  <c:v>197459.58849984178</c:v>
                </c:pt>
                <c:pt idx="330" formatCode="[$€-2]\ #,##0;[Red]\-[$€-2]\ #,##0">
                  <c:v>195986.72176996488</c:v>
                </c:pt>
                <c:pt idx="331" formatCode="[$€-2]\ #,##0;[Red]\-[$€-2]\ #,##0">
                  <c:v>195141.52220563946</c:v>
                </c:pt>
                <c:pt idx="332" formatCode="[$€-2]\ #,##0;[Red]\-[$€-2]\ #,##0">
                  <c:v>194999.57322032607</c:v>
                </c:pt>
                <c:pt idx="333" formatCode="[$€-2]\ #,##0;[Red]\-[$€-2]\ #,##0">
                  <c:v>199220.00997317486</c:v>
                </c:pt>
                <c:pt idx="334" formatCode="[$€-2]\ #,##0;[Red]\-[$€-2]\ #,##0">
                  <c:v>204100.75086474349</c:v>
                </c:pt>
                <c:pt idx="335" formatCode="[$€-2]\ #,##0;[Red]\-[$€-2]\ #,##0">
                  <c:v>203607.98291638491</c:v>
                </c:pt>
                <c:pt idx="336" formatCode="[$€-2]\ #,##0;[Red]\-[$€-2]\ #,##0">
                  <c:v>204659.57732145215</c:v>
                </c:pt>
                <c:pt idx="337" formatCode="[$€-2]\ #,##0;[Red]\-[$€-2]\ #,##0">
                  <c:v>206942.03476559158</c:v>
                </c:pt>
                <c:pt idx="338" formatCode="[$€-2]\ #,##0;[Red]\-[$€-2]\ #,##0">
                  <c:v>205766.30406415419</c:v>
                </c:pt>
                <c:pt idx="339" formatCode="[$€-2]\ #,##0;[Red]\-[$€-2]\ #,##0">
                  <c:v>200516.25958931883</c:v>
                </c:pt>
                <c:pt idx="340" formatCode="[$€-2]\ #,##0;[Red]\-[$€-2]\ #,##0">
                  <c:v>204947.76130036209</c:v>
                </c:pt>
                <c:pt idx="341" formatCode="[$€-2]\ #,##0;[Red]\-[$€-2]\ #,##0">
                  <c:v>211187.50338081899</c:v>
                </c:pt>
                <c:pt idx="342" formatCode="[$€-2]\ #,##0;[Red]\-[$€-2]\ #,##0">
                  <c:v>210537.07418376737</c:v>
                </c:pt>
                <c:pt idx="343" formatCode="[$€-2]\ #,##0;[Red]\-[$€-2]\ #,##0">
                  <c:v>214248.52979735102</c:v>
                </c:pt>
                <c:pt idx="344" formatCode="[$€-2]\ #,##0;[Red]\-[$€-2]\ #,##0">
                  <c:v>217118.74109153097</c:v>
                </c:pt>
                <c:pt idx="345" formatCode="[$€-2]\ #,##0;[Red]\-[$€-2]\ #,##0">
                  <c:v>218330.28376627067</c:v>
                </c:pt>
                <c:pt idx="346" formatCode="[$€-2]\ #,##0;[Red]\-[$€-2]\ #,##0">
                  <c:v>210307.72364041067</c:v>
                </c:pt>
                <c:pt idx="347" formatCode="[$€-2]\ #,##0;[Red]\-[$€-2]\ #,##0">
                  <c:v>212188.58042989421</c:v>
                </c:pt>
                <c:pt idx="348" formatCode="[$€-2]\ #,##0;[Red]\-[$€-2]\ #,##0">
                  <c:v>200825.3701266117</c:v>
                </c:pt>
                <c:pt idx="349" formatCode="[$€-2]\ #,##0;[Red]\-[$€-2]\ #,##0">
                  <c:v>210670.5072137251</c:v>
                </c:pt>
                <c:pt idx="350" formatCode="[$€-2]\ #,##0;[Red]\-[$€-2]\ #,##0">
                  <c:v>216252.12105774003</c:v>
                </c:pt>
                <c:pt idx="351" formatCode="[$€-2]\ #,##0;[Red]\-[$€-2]\ #,##0">
                  <c:v>220348.48469139345</c:v>
                </c:pt>
                <c:pt idx="352" formatCode="[$€-2]\ #,##0;[Red]\-[$€-2]\ #,##0">
                  <c:v>225836.34038896914</c:v>
                </c:pt>
                <c:pt idx="353" formatCode="[$€-2]\ #,##0;[Red]\-[$€-2]\ #,##0">
                  <c:v>218577.37336769025</c:v>
                </c:pt>
                <c:pt idx="354" formatCode="[$€-2]\ #,##0;[Red]\-[$€-2]\ #,##0">
                  <c:v>225491.05749254356</c:v>
                </c:pt>
                <c:pt idx="355" formatCode="[$€-2]\ #,##0;[Red]\-[$€-2]\ #,##0">
                  <c:v>230771.52162890474</c:v>
                </c:pt>
                <c:pt idx="356" formatCode="[$€-2]\ #,##0;[Red]\-[$€-2]\ #,##0">
                  <c:v>231234.8495908012</c:v>
                </c:pt>
                <c:pt idx="357" formatCode="[$€-2]\ #,##0;[Red]\-[$€-2]\ #,##0">
                  <c:v>235983.14128928044</c:v>
                </c:pt>
                <c:pt idx="358" formatCode="[$€-2]\ #,##0;[Red]\-[$€-2]\ #,##0">
                  <c:v>236086.64332271679</c:v>
                </c:pt>
                <c:pt idx="359" formatCode="[$€-2]\ #,##0;[Red]\-[$€-2]\ #,##0">
                  <c:v>242179.77823456639</c:v>
                </c:pt>
                <c:pt idx="360" formatCode="[$€-2]\ #,##0;[Red]\-[$€-2]\ #,##0">
                  <c:v>244394.97825223772</c:v>
                </c:pt>
                <c:pt idx="361" formatCode="[$€-2]\ #,##0;[Red]\-[$€-2]\ #,##0">
                  <c:v>246853.59602105455</c:v>
                </c:pt>
                <c:pt idx="362" formatCode="[$€-2]\ #,##0;[Red]\-[$€-2]\ #,##0">
                  <c:v>235217.38374289329</c:v>
                </c:pt>
                <c:pt idx="363" formatCode="[$€-2]\ #,##0;[Red]\-[$€-2]\ #,##0">
                  <c:v>215338.31803814872</c:v>
                </c:pt>
                <c:pt idx="364" formatCode="[$€-2]\ #,##0;[Red]\-[$€-2]\ #,##0">
                  <c:v>234624.52241768717</c:v>
                </c:pt>
                <c:pt idx="365" formatCode="[$€-2]\ #,##0;[Red]\-[$€-2]\ #,##0">
                  <c:v>243229.2304217683</c:v>
                </c:pt>
                <c:pt idx="366" formatCode="[$€-2]\ #,##0;[Red]\-[$€-2]\ #,##0">
                  <c:v>248624.07556390006</c:v>
                </c:pt>
                <c:pt idx="367" formatCode="[$€-2]\ #,##0;[Red]\-[$€-2]\ #,##0">
                  <c:v>250668.57347397626</c:v>
                </c:pt>
                <c:pt idx="368" formatCode="[$€-2]\ #,##0;[Red]\-[$€-2]\ #,##0">
                  <c:v>261846.05963989586</c:v>
                </c:pt>
                <c:pt idx="369" formatCode="[$€-2]\ #,##0;[Red]\-[$€-2]\ #,##0">
                  <c:v>259633.84258417919</c:v>
                </c:pt>
                <c:pt idx="370" formatCode="[$€-2]\ #,##0;[Red]\-[$€-2]\ #,##0">
                  <c:v>255668.10497504211</c:v>
                </c:pt>
                <c:pt idx="371" formatCode="[$€-2]\ #,##0;[Red]\-[$€-2]\ #,##0">
                  <c:v>273627.92895631021</c:v>
                </c:pt>
                <c:pt idx="372" formatCode="[$€-2]\ #,##0;[Red]\-[$€-2]\ #,##0">
                  <c:v>278480.99108585925</c:v>
                </c:pt>
                <c:pt idx="373" formatCode="[$€-2]\ #,##0;[Red]\-[$€-2]\ #,##0">
                  <c:v>274701.05001885287</c:v>
                </c:pt>
                <c:pt idx="374" formatCode="[$€-2]\ #,##0;[Red]\-[$€-2]\ #,##0">
                  <c:v>280153.85098140716</c:v>
                </c:pt>
                <c:pt idx="375" formatCode="[$€-2]\ #,##0;[Red]\-[$€-2]\ #,##0">
                  <c:v>289578.40375138138</c:v>
                </c:pt>
                <c:pt idx="376" formatCode="[$€-2]\ #,##0;[Red]\-[$€-2]\ #,##0">
                  <c:v>296793.04308609565</c:v>
                </c:pt>
                <c:pt idx="377" formatCode="[$€-2]\ #,##0;[Red]\-[$€-2]\ #,##0">
                  <c:v>296389.71558132133</c:v>
                </c:pt>
                <c:pt idx="378" formatCode="[$€-2]\ #,##0;[Red]\-[$€-2]\ #,##0">
                  <c:v>306333.94771112601</c:v>
                </c:pt>
                <c:pt idx="379" formatCode="[$€-2]\ #,##0;[Red]\-[$€-2]\ #,##0">
                  <c:v>311969.76268495136</c:v>
                </c:pt>
                <c:pt idx="380" formatCode="[$€-2]\ #,##0;[Red]\-[$€-2]\ #,##0">
                  <c:v>320398.75729084021</c:v>
                </c:pt>
                <c:pt idx="381" formatCode="[$€-2]\ #,##0;[Red]\-[$€-2]\ #,##0">
                  <c:v>311856.07436435105</c:v>
                </c:pt>
                <c:pt idx="382" formatCode="[$€-2]\ #,##0;[Red]\-[$€-2]\ #,##0">
                  <c:v>325775.02735828335</c:v>
                </c:pt>
                <c:pt idx="383" formatCode="[$€-2]\ #,##0;[Red]\-[$€-2]\ #,##0">
                  <c:v>326288.37053271569</c:v>
                </c:pt>
                <c:pt idx="384" formatCode="[$€-2]\ #,##0;[Red]\-[$€-2]\ #,##0">
                  <c:v>332522.52111280919</c:v>
                </c:pt>
                <c:pt idx="385" formatCode="[$€-2]\ #,##0;[Red]\-[$€-2]\ #,##0">
                  <c:v>318378.71471535158</c:v>
                </c:pt>
                <c:pt idx="386" formatCode="[$€-2]\ #,##0;[Red]\-[$€-2]\ #,##0">
                  <c:v>307734.30565101007</c:v>
                </c:pt>
                <c:pt idx="387" formatCode="[$€-2]\ #,##0;[Red]\-[$€-2]\ #,##0">
                  <c:v>311381.6939010229</c:v>
                </c:pt>
                <c:pt idx="388" formatCode="[$€-2]\ #,##0;[Red]\-[$€-2]\ #,##0">
                  <c:v>297985.90837166371</c:v>
                </c:pt>
                <c:pt idx="389" formatCode="[$€-2]\ #,##0;[Red]\-[$€-2]\ #,##0">
                  <c:v>294435.02745474485</c:v>
                </c:pt>
                <c:pt idx="390" formatCode="[$€-2]\ #,##0;[Red]\-[$€-2]\ #,##0">
                  <c:v>279982.7541372127</c:v>
                </c:pt>
                <c:pt idx="391" formatCode="[$€-2]\ #,##0;[Red]\-[$€-2]\ #,##0">
                  <c:v>301320.21987995063</c:v>
                </c:pt>
                <c:pt idx="392" formatCode="[$€-2]\ #,##0;[Red]\-[$€-2]\ #,##0">
                  <c:v>290836.12780003663</c:v>
                </c:pt>
                <c:pt idx="393" formatCode="[$€-2]\ #,##0;[Red]\-[$€-2]\ #,##0">
                  <c:v>274489.70563805697</c:v>
                </c:pt>
                <c:pt idx="394" formatCode="[$€-2]\ #,##0;[Red]\-[$€-2]\ #,##0">
                  <c:v>285994.06210889079</c:v>
                </c:pt>
                <c:pt idx="395" formatCode="[$€-2]\ #,##0;[Red]\-[$€-2]\ #,##0">
                  <c:v>294737.40411019832</c:v>
                </c:pt>
                <c:pt idx="396" formatCode="[$€-2]\ #,##0;[Red]\-[$€-2]\ #,##0">
                  <c:v>279384.81174988829</c:v>
                </c:pt>
                <c:pt idx="397" formatCode="[$€-2]\ #,##0;[Red]\-[$€-2]\ #,##0">
                  <c:v>291402.71226715553</c:v>
                </c:pt>
                <c:pt idx="398" formatCode="[$€-2]\ #,##0;[Red]\-[$€-2]\ #,##0">
                  <c:v>288339.890997398</c:v>
                </c:pt>
                <c:pt idx="399" formatCode="[$€-2]\ #,##0;[Red]\-[$€-2]\ #,##0">
                  <c:v>293535.32447998004</c:v>
                </c:pt>
                <c:pt idx="400" formatCode="[$€-2]\ #,##0;[Red]\-[$€-2]\ #,##0">
                  <c:v>295023.31038284494</c:v>
                </c:pt>
                <c:pt idx="401" formatCode="[$€-2]\ #,##0;[Red]\-[$€-2]\ #,##0">
                  <c:v>301635.1923770053</c:v>
                </c:pt>
                <c:pt idx="402" formatCode="[$€-2]\ #,##0;[Red]\-[$€-2]\ #,##0">
                  <c:v>310725.68407607329</c:v>
                </c:pt>
                <c:pt idx="403" formatCode="[$€-2]\ #,##0;[Red]\-[$€-2]\ #,##0">
                  <c:v>315505.37665649969</c:v>
                </c:pt>
                <c:pt idx="404" formatCode="[$€-2]\ #,##0;[Red]\-[$€-2]\ #,##0">
                  <c:v>315312.25615649135</c:v>
                </c:pt>
                <c:pt idx="405" formatCode="[$€-2]\ #,##0;[Red]\-[$€-2]\ #,##0">
                  <c:v>308426.50231201341</c:v>
                </c:pt>
                <c:pt idx="406" formatCode="[$€-2]\ #,##0;[Red]\-[$€-2]\ #,##0">
                  <c:v>303992.615676669</c:v>
                </c:pt>
                <c:pt idx="407" formatCode="[$€-2]\ #,##0;[Red]\-[$€-2]\ #,##0">
                  <c:v>320141.49859454762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8B-42AB-B271-F56085C0EDD6}"/>
            </c:ext>
          </c:extLst>
        </c:ser>
        <c:ser>
          <c:idx val="2"/>
          <c:order val="2"/>
          <c:tx>
            <c:strRef>
              <c:f>'Investing Over Time Periods '!$H$3</c:f>
              <c:strCache>
                <c:ptCount val="1"/>
                <c:pt idx="0">
                  <c:v>€200 Per Month 25 Years Ago</c:v>
                </c:pt>
              </c:strCache>
            </c:strRef>
          </c:tx>
          <c:spPr>
            <a:ln w="44450" cap="rnd">
              <a:solidFill>
                <a:srgbClr val="201C51"/>
              </a:solidFill>
              <a:round/>
            </a:ln>
            <a:effectLst/>
          </c:spPr>
          <c:marker>
            <c:symbol val="none"/>
          </c:marker>
          <c:dLbls>
            <c:dLbl>
              <c:idx val="4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8B-42AB-B271-F56085C0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'Investing Over Time Periods '!$A$4:$A$411</c:f>
              <c:numCache>
                <c:formatCode>m/d/yyyy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'Investing Over Time Periods '!$H$4:$H$411</c:f>
              <c:numCache>
                <c:formatCode>General</c:formatCode>
                <c:ptCount val="408"/>
                <c:pt idx="120" formatCode="[$€-2]\ #,##0;[Red]\-[$€-2]\ #,##0">
                  <c:v>200</c:v>
                </c:pt>
                <c:pt idx="121" formatCode="[$€-2]\ #,##0;[Red]\-[$€-2]\ #,##0">
                  <c:v>400.18083182640146</c:v>
                </c:pt>
                <c:pt idx="122" formatCode="[$€-2]\ #,##0;[Red]\-[$€-2]\ #,##0">
                  <c:v>619.39199061326701</c:v>
                </c:pt>
                <c:pt idx="123" formatCode="[$€-2]\ #,##0;[Red]\-[$€-2]\ #,##0">
                  <c:v>841.81549082756339</c:v>
                </c:pt>
                <c:pt idx="124" formatCode="[$€-2]\ #,##0;[Red]\-[$€-2]\ #,##0">
                  <c:v>1010.9039059593855</c:v>
                </c:pt>
                <c:pt idx="125" formatCode="[$€-2]\ #,##0;[Red]\-[$€-2]\ #,##0">
                  <c:v>1176.7332089161</c:v>
                </c:pt>
                <c:pt idx="126" formatCode="[$€-2]\ #,##0;[Red]\-[$€-2]\ #,##0">
                  <c:v>1386.0485126639035</c:v>
                </c:pt>
                <c:pt idx="127" formatCode="[$€-2]\ #,##0;[Red]\-[$€-2]\ #,##0">
                  <c:v>1597.4613772855344</c:v>
                </c:pt>
                <c:pt idx="128" formatCode="[$€-2]\ #,##0;[Red]\-[$€-2]\ #,##0">
                  <c:v>1881.1579967513051</c:v>
                </c:pt>
                <c:pt idx="129" formatCode="[$€-2]\ #,##0;[Red]\-[$€-2]\ #,##0">
                  <c:v>2051.5122403555106</c:v>
                </c:pt>
                <c:pt idx="130" formatCode="[$€-2]\ #,##0;[Red]\-[$€-2]\ #,##0">
                  <c:v>2264.203546063678</c:v>
                </c:pt>
                <c:pt idx="131" formatCode="[$€-2]\ #,##0;[Red]\-[$€-2]\ #,##0">
                  <c:v>2358.2950498764922</c:v>
                </c:pt>
                <c:pt idx="132" formatCode="[$€-2]\ #,##0;[Red]\-[$€-2]\ #,##0">
                  <c:v>2529.0661495492</c:v>
                </c:pt>
                <c:pt idx="133" formatCode="[$€-2]\ #,##0;[Red]\-[$€-2]\ #,##0">
                  <c:v>2770.5209410900247</c:v>
                </c:pt>
                <c:pt idx="134" formatCode="[$€-2]\ #,##0;[Red]\-[$€-2]\ #,##0">
                  <c:v>2870.6886380596925</c:v>
                </c:pt>
                <c:pt idx="135" formatCode="[$€-2]\ #,##0;[Red]\-[$€-2]\ #,##0">
                  <c:v>2967.8826405654627</c:v>
                </c:pt>
                <c:pt idx="136" formatCode="[$€-2]\ #,##0;[Red]\-[$€-2]\ #,##0">
                  <c:v>3298.6352308031983</c:v>
                </c:pt>
                <c:pt idx="137" formatCode="[$€-2]\ #,##0;[Red]\-[$€-2]\ #,##0">
                  <c:v>3554.740296401123</c:v>
                </c:pt>
                <c:pt idx="138" formatCode="[$€-2]\ #,##0;[Red]\-[$€-2]\ #,##0">
                  <c:v>3715.7121251397298</c:v>
                </c:pt>
                <c:pt idx="139" formatCode="[$€-2]\ #,##0;[Red]\-[$€-2]\ #,##0">
                  <c:v>3812.1115289050349</c:v>
                </c:pt>
                <c:pt idx="140" formatCode="[$€-2]\ #,##0;[Red]\-[$€-2]\ #,##0">
                  <c:v>3891.1322890420283</c:v>
                </c:pt>
                <c:pt idx="141" formatCode="[$€-2]\ #,##0;[Red]\-[$€-2]\ #,##0">
                  <c:v>3810.9835710295401</c:v>
                </c:pt>
                <c:pt idx="142" formatCode="[$€-2]\ #,##0;[Red]\-[$€-2]\ #,##0">
                  <c:v>4164.7294724468684</c:v>
                </c:pt>
                <c:pt idx="143" formatCode="[$€-2]\ #,##0;[Red]\-[$€-2]\ #,##0">
                  <c:v>4520.3152467726532</c:v>
                </c:pt>
                <c:pt idx="144" formatCode="[$€-2]\ #,##0;[Red]\-[$€-2]\ #,##0">
                  <c:v>4785.3067709286343</c:v>
                </c:pt>
                <c:pt idx="145" formatCode="[$€-2]\ #,##0;[Red]\-[$€-2]\ #,##0">
                  <c:v>4967.219758295535</c:v>
                </c:pt>
                <c:pt idx="146" formatCode="[$€-2]\ #,##0;[Red]\-[$€-2]\ #,##0">
                  <c:v>5122.7974677741922</c:v>
                </c:pt>
                <c:pt idx="147" formatCode="[$€-2]\ #,##0;[Red]\-[$€-2]\ #,##0">
                  <c:v>5419.4540237699321</c:v>
                </c:pt>
                <c:pt idx="148" formatCode="[$€-2]\ #,##0;[Red]\-[$€-2]\ #,##0">
                  <c:v>5566.3649008854436</c:v>
                </c:pt>
                <c:pt idx="149" formatCode="[$€-2]\ #,##0;[Red]\-[$€-2]\ #,##0">
                  <c:v>5677.351341012225</c:v>
                </c:pt>
                <c:pt idx="150" formatCode="[$€-2]\ #,##0;[Red]\-[$€-2]\ #,##0">
                  <c:v>5557.5556243789788</c:v>
                </c:pt>
                <c:pt idx="151" formatCode="[$€-2]\ #,##0;[Red]\-[$€-2]\ #,##0">
                  <c:v>5501.2527088355237</c:v>
                </c:pt>
                <c:pt idx="152" formatCode="[$€-2]\ #,##0;[Red]\-[$€-2]\ #,##0">
                  <c:v>5755.9622293487291</c:v>
                </c:pt>
                <c:pt idx="153" formatCode="[$€-2]\ #,##0;[Red]\-[$€-2]\ #,##0">
                  <c:v>5535.6662447182052</c:v>
                </c:pt>
                <c:pt idx="154" formatCode="[$€-2]\ #,##0;[Red]\-[$€-2]\ #,##0">
                  <c:v>5936.5026405880271</c:v>
                </c:pt>
                <c:pt idx="155" formatCode="[$€-2]\ #,##0;[Red]\-[$€-2]\ #,##0">
                  <c:v>6305.9565087391766</c:v>
                </c:pt>
                <c:pt idx="156" formatCode="[$€-2]\ #,##0;[Red]\-[$€-2]\ #,##0">
                  <c:v>6180.1197495479619</c:v>
                </c:pt>
                <c:pt idx="157" formatCode="[$€-2]\ #,##0;[Red]\-[$€-2]\ #,##0">
                  <c:v>6217.2483640707887</c:v>
                </c:pt>
                <c:pt idx="158" formatCode="[$€-2]\ #,##0;[Red]\-[$€-2]\ #,##0">
                  <c:v>6329.4924505958606</c:v>
                </c:pt>
                <c:pt idx="159" formatCode="[$€-2]\ #,##0;[Red]\-[$€-2]\ #,##0">
                  <c:v>6522.0296836842599</c:v>
                </c:pt>
                <c:pt idx="160" formatCode="[$€-2]\ #,##0;[Red]\-[$€-2]\ #,##0">
                  <c:v>7000.2882857031664</c:v>
                </c:pt>
                <c:pt idx="161" formatCode="[$€-2]\ #,##0;[Red]\-[$€-2]\ #,##0">
                  <c:v>7319.1675142328168</c:v>
                </c:pt>
                <c:pt idx="162" formatCode="[$€-2]\ #,##0;[Red]\-[$€-2]\ #,##0">
                  <c:v>7661.1742630776653</c:v>
                </c:pt>
                <c:pt idx="163" formatCode="[$€-2]\ #,##0;[Red]\-[$€-2]\ #,##0">
                  <c:v>8022.5250470894416</c:v>
                </c:pt>
                <c:pt idx="164" formatCode="[$€-2]\ #,##0;[Red]\-[$€-2]\ #,##0">
                  <c:v>8443.1598077427807</c:v>
                </c:pt>
                <c:pt idx="165" formatCode="[$€-2]\ #,##0;[Red]\-[$€-2]\ #,##0">
                  <c:v>8424.704817921629</c:v>
                </c:pt>
                <c:pt idx="166" formatCode="[$€-2]\ #,##0;[Red]\-[$€-2]\ #,##0">
                  <c:v>8968.0716605998568</c:v>
                </c:pt>
                <c:pt idx="167" formatCode="[$€-2]\ #,##0;[Red]\-[$€-2]\ #,##0">
                  <c:v>9110.1961614701431</c:v>
                </c:pt>
                <c:pt idx="168" formatCode="[$€-2]\ #,##0;[Red]\-[$€-2]\ #,##0">
                  <c:v>9519.9969588113527</c:v>
                </c:pt>
                <c:pt idx="169" formatCode="[$€-2]\ #,##0;[Red]\-[$€-2]\ #,##0">
                  <c:v>9952.1585008083402</c:v>
                </c:pt>
                <c:pt idx="170" formatCode="[$€-2]\ #,##0;[Red]\-[$€-2]\ #,##0">
                  <c:v>10331.602970184798</c:v>
                </c:pt>
                <c:pt idx="171" formatCode="[$€-2]\ #,##0;[Red]\-[$€-2]\ #,##0">
                  <c:v>10567.342568116806</c:v>
                </c:pt>
                <c:pt idx="172" formatCode="[$€-2]\ #,##0;[Red]\-[$€-2]\ #,##0">
                  <c:v>10872.258269289503</c:v>
                </c:pt>
                <c:pt idx="173" formatCode="[$€-2]\ #,##0;[Red]\-[$€-2]\ #,##0">
                  <c:v>10788.724499568818</c:v>
                </c:pt>
                <c:pt idx="174" formatCode="[$€-2]\ #,##0;[Red]\-[$€-2]\ #,##0">
                  <c:v>11186.863138212237</c:v>
                </c:pt>
                <c:pt idx="175" formatCode="[$€-2]\ #,##0;[Red]\-[$€-2]\ #,##0">
                  <c:v>11234.39900678561</c:v>
                </c:pt>
                <c:pt idx="176" formatCode="[$€-2]\ #,##0;[Red]\-[$€-2]\ #,##0">
                  <c:v>11547.291781173408</c:v>
                </c:pt>
                <c:pt idx="177" formatCode="[$€-2]\ #,##0;[Red]\-[$€-2]\ #,##0">
                  <c:v>11927.593559710453</c:v>
                </c:pt>
                <c:pt idx="178" formatCode="[$€-2]\ #,##0;[Red]\-[$€-2]\ #,##0">
                  <c:v>12203.865246418805</c:v>
                </c:pt>
                <c:pt idx="179" formatCode="[$€-2]\ #,##0;[Red]\-[$€-2]\ #,##0">
                  <c:v>12723.934174065858</c:v>
                </c:pt>
                <c:pt idx="180" formatCode="[$€-2]\ #,##0;[Red]\-[$€-2]\ #,##0">
                  <c:v>13208.885933990927</c:v>
                </c:pt>
                <c:pt idx="181" formatCode="[$€-2]\ #,##0;[Red]\-[$€-2]\ #,##0">
                  <c:v>13754.383143706191</c:v>
                </c:pt>
                <c:pt idx="182" formatCode="[$€-2]\ #,##0;[Red]\-[$€-2]\ #,##0">
                  <c:v>14099.456999064216</c:v>
                </c:pt>
                <c:pt idx="183" formatCode="[$€-2]\ #,##0;[Red]\-[$€-2]\ #,##0">
                  <c:v>14192.58984238642</c:v>
                </c:pt>
                <c:pt idx="184" formatCode="[$€-2]\ #,##0;[Red]\-[$€-2]\ #,##0">
                  <c:v>14220.224597023771</c:v>
                </c:pt>
                <c:pt idx="185" formatCode="[$€-2]\ #,##0;[Red]\-[$€-2]\ #,##0">
                  <c:v>15130.334671957531</c:v>
                </c:pt>
                <c:pt idx="186" formatCode="[$€-2]\ #,##0;[Red]\-[$€-2]\ #,##0">
                  <c:v>15830.782728466027</c:v>
                </c:pt>
                <c:pt idx="187" formatCode="[$€-2]\ #,##0;[Red]\-[$€-2]\ #,##0">
                  <c:v>16469.190710079311</c:v>
                </c:pt>
                <c:pt idx="188" formatCode="[$€-2]\ #,##0;[Red]\-[$€-2]\ #,##0">
                  <c:v>16650.465081074104</c:v>
                </c:pt>
                <c:pt idx="189" formatCode="[$€-2]\ #,##0;[Red]\-[$€-2]\ #,##0">
                  <c:v>17502.458249871997</c:v>
                </c:pt>
                <c:pt idx="190" formatCode="[$€-2]\ #,##0;[Red]\-[$€-2]\ #,##0">
                  <c:v>17299.838441297878</c:v>
                </c:pt>
                <c:pt idx="191" formatCode="[$€-2]\ #,##0;[Red]\-[$€-2]\ #,##0">
                  <c:v>18103.073081419378</c:v>
                </c:pt>
                <c:pt idx="192" formatCode="[$€-2]\ #,##0;[Red]\-[$€-2]\ #,##0">
                  <c:v>18967.963847898376</c:v>
                </c:pt>
                <c:pt idx="193" formatCode="[$€-2]\ #,##0;[Red]\-[$€-2]\ #,##0">
                  <c:v>19673.432630552164</c:v>
                </c:pt>
                <c:pt idx="194" formatCode="[$€-2]\ #,##0;[Red]\-[$€-2]\ #,##0">
                  <c:v>20241.908974609734</c:v>
                </c:pt>
                <c:pt idx="195" formatCode="[$€-2]\ #,##0;[Red]\-[$€-2]\ #,##0">
                  <c:v>20731.136890613852</c:v>
                </c:pt>
                <c:pt idx="196" formatCode="[$€-2]\ #,##0;[Red]\-[$€-2]\ #,##0">
                  <c:v>21047.546584512478</c:v>
                </c:pt>
                <c:pt idx="197" formatCode="[$€-2]\ #,##0;[Red]\-[$€-2]\ #,##0">
                  <c:v>20321.767938700752</c:v>
                </c:pt>
                <c:pt idx="198" formatCode="[$€-2]\ #,##0;[Red]\-[$€-2]\ #,##0">
                  <c:v>20444.720555389766</c:v>
                </c:pt>
                <c:pt idx="199" formatCode="[$€-2]\ #,##0;[Red]\-[$€-2]\ #,##0">
                  <c:v>20859.219783598954</c:v>
                </c:pt>
                <c:pt idx="200" formatCode="[$€-2]\ #,##0;[Red]\-[$€-2]\ #,##0">
                  <c:v>21598.535930284022</c:v>
                </c:pt>
                <c:pt idx="201" formatCode="[$€-2]\ #,##0;[Red]\-[$€-2]\ #,##0">
                  <c:v>22214.304532236307</c:v>
                </c:pt>
                <c:pt idx="202" formatCode="[$€-2]\ #,##0;[Red]\-[$€-2]\ #,##0">
                  <c:v>23063.086790771249</c:v>
                </c:pt>
                <c:pt idx="203" formatCode="[$€-2]\ #,##0;[Red]\-[$€-2]\ #,##0">
                  <c:v>23256.542214496909</c:v>
                </c:pt>
                <c:pt idx="204" formatCode="[$€-2]\ #,##0;[Red]\-[$€-2]\ #,##0">
                  <c:v>24286.111370979572</c:v>
                </c:pt>
                <c:pt idx="205" formatCode="[$€-2]\ #,##0;[Red]\-[$€-2]\ #,##0">
                  <c:v>24665.827707636745</c:v>
                </c:pt>
                <c:pt idx="206" formatCode="[$€-2]\ #,##0;[Red]\-[$€-2]\ #,##0">
                  <c:v>24767.405977416736</c:v>
                </c:pt>
                <c:pt idx="207" formatCode="[$€-2]\ #,##0;[Red]\-[$€-2]\ #,##0">
                  <c:v>25337.237041815933</c:v>
                </c:pt>
                <c:pt idx="208" formatCode="[$€-2]\ #,##0;[Red]\-[$€-2]\ #,##0">
                  <c:v>25987.292925397127</c:v>
                </c:pt>
                <c:pt idx="209" formatCode="[$€-2]\ #,##0;[Red]\-[$€-2]\ #,##0">
                  <c:v>26940.912967041524</c:v>
                </c:pt>
                <c:pt idx="210" formatCode="[$€-2]\ #,##0;[Red]\-[$€-2]\ #,##0">
                  <c:v>26928.598079859083</c:v>
                </c:pt>
                <c:pt idx="211" formatCode="[$€-2]\ #,##0;[Red]\-[$€-2]\ #,##0">
                  <c:v>26547.338407957443</c:v>
                </c:pt>
                <c:pt idx="212" formatCode="[$€-2]\ #,##0;[Red]\-[$€-2]\ #,##0">
                  <c:v>26634.889392463094</c:v>
                </c:pt>
                <c:pt idx="213" formatCode="[$€-2]\ #,##0;[Red]\-[$€-2]\ #,##0">
                  <c:v>26964.712054337026</c:v>
                </c:pt>
                <c:pt idx="214" formatCode="[$€-2]\ #,##0;[Red]\-[$€-2]\ #,##0">
                  <c:v>27802.029527708779</c:v>
                </c:pt>
                <c:pt idx="215" formatCode="[$€-2]\ #,##0;[Red]\-[$€-2]\ #,##0">
                  <c:v>26840.318118995179</c:v>
                </c:pt>
                <c:pt idx="216" formatCode="[$€-2]\ #,##0;[Red]\-[$€-2]\ #,##0">
                  <c:v>26815.884601186644</c:v>
                </c:pt>
                <c:pt idx="217" formatCode="[$€-2]\ #,##0;[Red]\-[$€-2]\ #,##0">
                  <c:v>25277.435286665976</c:v>
                </c:pt>
                <c:pt idx="218" formatCode="[$€-2]\ #,##0;[Red]\-[$€-2]\ #,##0">
                  <c:v>25092.661451102027</c:v>
                </c:pt>
                <c:pt idx="219" formatCode="[$€-2]\ #,##0;[Red]\-[$€-2]\ #,##0">
                  <c:v>24395.877350801737</c:v>
                </c:pt>
                <c:pt idx="220" formatCode="[$€-2]\ #,##0;[Red]\-[$€-2]\ #,##0">
                  <c:v>25666.964471574123</c:v>
                </c:pt>
                <c:pt idx="221" formatCode="[$€-2]\ #,##0;[Red]\-[$€-2]\ #,##0">
                  <c:v>25864.454009477922</c:v>
                </c:pt>
                <c:pt idx="222" formatCode="[$€-2]\ #,##0;[Red]\-[$€-2]\ #,##0">
                  <c:v>24295.965957768538</c:v>
                </c:pt>
                <c:pt idx="223" formatCode="[$€-2]\ #,##0;[Red]\-[$€-2]\ #,##0">
                  <c:v>24072.495740528979</c:v>
                </c:pt>
                <c:pt idx="224" formatCode="[$€-2]\ #,##0;[Red]\-[$€-2]\ #,##0">
                  <c:v>24681.506941933563</c:v>
                </c:pt>
                <c:pt idx="225" formatCode="[$€-2]\ #,##0;[Red]\-[$€-2]\ #,##0">
                  <c:v>23242.470230017829</c:v>
                </c:pt>
                <c:pt idx="226" formatCode="[$€-2]\ #,##0;[Red]\-[$€-2]\ #,##0">
                  <c:v>21477.912532466518</c:v>
                </c:pt>
                <c:pt idx="227" formatCode="[$€-2]\ #,##0;[Red]\-[$€-2]\ #,##0">
                  <c:v>20951.772140724657</c:v>
                </c:pt>
                <c:pt idx="228" formatCode="[$€-2]\ #,##0;[Red]\-[$€-2]\ #,##0">
                  <c:v>20666.567594394099</c:v>
                </c:pt>
                <c:pt idx="229" formatCode="[$€-2]\ #,##0;[Red]\-[$€-2]\ #,##0">
                  <c:v>20492.378080831404</c:v>
                </c:pt>
                <c:pt idx="230" formatCode="[$€-2]\ #,##0;[Red]\-[$€-2]\ #,##0">
                  <c:v>19602.24228746269</c:v>
                </c:pt>
                <c:pt idx="231" formatCode="[$€-2]\ #,##0;[Red]\-[$€-2]\ #,##0">
                  <c:v>20258.172260801457</c:v>
                </c:pt>
                <c:pt idx="232" formatCode="[$€-2]\ #,##0;[Red]\-[$€-2]\ #,##0">
                  <c:v>22191.892329677386</c:v>
                </c:pt>
                <c:pt idx="233" formatCode="[$€-2]\ #,##0;[Red]\-[$€-2]\ #,##0">
                  <c:v>22747.38808218357</c:v>
                </c:pt>
                <c:pt idx="234" formatCode="[$€-2]\ #,##0;[Red]\-[$€-2]\ #,##0">
                  <c:v>22984.100192061709</c:v>
                </c:pt>
                <c:pt idx="235" formatCode="[$€-2]\ #,##0;[Red]\-[$€-2]\ #,##0">
                  <c:v>24776.578130505251</c:v>
                </c:pt>
                <c:pt idx="236" formatCode="[$€-2]\ #,##0;[Red]\-[$€-2]\ #,##0">
                  <c:v>25548.102304374563</c:v>
                </c:pt>
                <c:pt idx="237" formatCode="[$€-2]\ #,##0;[Red]\-[$€-2]\ #,##0">
                  <c:v>26463.078654836892</c:v>
                </c:pt>
                <c:pt idx="238" formatCode="[$€-2]\ #,##0;[Red]\-[$€-2]\ #,##0">
                  <c:v>25971.824423469501</c:v>
                </c:pt>
                <c:pt idx="239" formatCode="[$€-2]\ #,##0;[Red]\-[$€-2]\ #,##0">
                  <c:v>26606.843664605025</c:v>
                </c:pt>
                <c:pt idx="240" formatCode="[$€-2]\ #,##0;[Red]\-[$€-2]\ #,##0">
                  <c:v>28006.283967829095</c:v>
                </c:pt>
                <c:pt idx="241" formatCode="[$€-2]\ #,##0;[Red]\-[$€-2]\ #,##0">
                  <c:v>27737.971412397299</c:v>
                </c:pt>
                <c:pt idx="242" formatCode="[$€-2]\ #,##0;[Red]\-[$€-2]\ #,##0">
                  <c:v>28283.49423653353</c:v>
                </c:pt>
                <c:pt idx="243" formatCode="[$€-2]\ #,##0;[Red]\-[$€-2]\ #,##0">
                  <c:v>30123.555633366861</c:v>
                </c:pt>
                <c:pt idx="244" formatCode="[$€-2]\ #,##0;[Red]\-[$€-2]\ #,##0">
                  <c:v>30512.418051130917</c:v>
                </c:pt>
                <c:pt idx="245" formatCode="[$€-2]\ #,##0;[Red]\-[$€-2]\ #,##0">
                  <c:v>29958.116489420718</c:v>
                </c:pt>
                <c:pt idx="246" formatCode="[$€-2]\ #,##0;[Red]\-[$€-2]\ #,##0">
                  <c:v>29713.606569330397</c:v>
                </c:pt>
                <c:pt idx="247" formatCode="[$€-2]\ #,##0;[Red]\-[$€-2]\ #,##0">
                  <c:v>30264.787151103672</c:v>
                </c:pt>
                <c:pt idx="248" formatCode="[$€-2]\ #,##0;[Red]\-[$€-2]\ #,##0">
                  <c:v>30524.228018983657</c:v>
                </c:pt>
                <c:pt idx="249" formatCode="[$€-2]\ #,##0;[Red]\-[$€-2]\ #,##0">
                  <c:v>31165.102043811647</c:v>
                </c:pt>
                <c:pt idx="250" formatCode="[$€-2]\ #,##0;[Red]\-[$€-2]\ #,##0">
                  <c:v>31682.046028799054</c:v>
                </c:pt>
                <c:pt idx="251" formatCode="[$€-2]\ #,##0;[Red]\-[$€-2]\ #,##0">
                  <c:v>32440.221610701788</c:v>
                </c:pt>
                <c:pt idx="252" formatCode="[$€-2]\ #,##0;[Red]\-[$€-2]\ #,##0">
                  <c:v>33664.007789353738</c:v>
                </c:pt>
                <c:pt idx="253" formatCode="[$€-2]\ #,##0;[Red]\-[$€-2]\ #,##0">
                  <c:v>33751.008818160932</c:v>
                </c:pt>
                <c:pt idx="254" formatCode="[$€-2]\ #,##0;[Red]\-[$€-2]\ #,##0">
                  <c:v>34412.194658439883</c:v>
                </c:pt>
                <c:pt idx="255" formatCode="[$€-2]\ #,##0;[Red]\-[$€-2]\ #,##0">
                  <c:v>33730.165746556573</c:v>
                </c:pt>
                <c:pt idx="256" formatCode="[$€-2]\ #,##0;[Red]\-[$€-2]\ #,##0">
                  <c:v>34219.356567454561</c:v>
                </c:pt>
                <c:pt idx="257" formatCode="[$€-2]\ #,##0;[Red]\-[$€-2]\ #,##0">
                  <c:v>34710.247542912053</c:v>
                </c:pt>
                <c:pt idx="258" formatCode="[$€-2]\ #,##0;[Red]\-[$€-2]\ #,##0">
                  <c:v>34245.300271975037</c:v>
                </c:pt>
                <c:pt idx="259" formatCode="[$€-2]\ #,##0;[Red]\-[$€-2]\ #,##0">
                  <c:v>34515.529891673417</c:v>
                </c:pt>
                <c:pt idx="260" formatCode="[$€-2]\ #,##0;[Red]\-[$€-2]\ #,##0">
                  <c:v>32286.895978625158</c:v>
                </c:pt>
                <c:pt idx="261" formatCode="[$€-2]\ #,##0;[Red]\-[$€-2]\ #,##0">
                  <c:v>32246.580472337035</c:v>
                </c:pt>
                <c:pt idx="262" formatCode="[$€-2]\ #,##0;[Red]\-[$€-2]\ #,##0">
                  <c:v>34210.810371436171</c:v>
                </c:pt>
                <c:pt idx="263" formatCode="[$€-2]\ #,##0;[Red]\-[$€-2]\ #,##0">
                  <c:v>34109.333172088445</c:v>
                </c:pt>
                <c:pt idx="264" formatCode="[$€-2]\ #,##0;[Red]\-[$€-2]\ #,##0">
                  <c:v>35412.079849706985</c:v>
                </c:pt>
                <c:pt idx="265" formatCode="[$€-2]\ #,##0;[Red]\-[$€-2]\ #,##0">
                  <c:v>36741.883923988113</c:v>
                </c:pt>
                <c:pt idx="266" formatCode="[$€-2]\ #,##0;[Red]\-[$€-2]\ #,##0">
                  <c:v>37820.009374371737</c:v>
                </c:pt>
                <c:pt idx="267" formatCode="[$€-2]\ #,##0;[Red]\-[$€-2]\ #,##0">
                  <c:v>38405.35589448853</c:v>
                </c:pt>
                <c:pt idx="268" formatCode="[$€-2]\ #,##0;[Red]\-[$€-2]\ #,##0">
                  <c:v>38619.441849337054</c:v>
                </c:pt>
                <c:pt idx="269" formatCode="[$€-2]\ #,##0;[Red]\-[$€-2]\ #,##0">
                  <c:v>38292.008592182952</c:v>
                </c:pt>
                <c:pt idx="270" formatCode="[$€-2]\ #,##0;[Red]\-[$€-2]\ #,##0">
                  <c:v>38869.199644201486</c:v>
                </c:pt>
                <c:pt idx="271" formatCode="[$€-2]\ #,##0;[Red]\-[$€-2]\ #,##0">
                  <c:v>40600.074535865999</c:v>
                </c:pt>
                <c:pt idx="272" formatCode="[$€-2]\ #,##0;[Red]\-[$€-2]\ #,##0">
                  <c:v>40861.181332422857</c:v>
                </c:pt>
                <c:pt idx="273" formatCode="[$€-2]\ #,##0;[Red]\-[$€-2]\ #,##0">
                  <c:v>41357.381550709513</c:v>
                </c:pt>
                <c:pt idx="274" formatCode="[$€-2]\ #,##0;[Red]\-[$€-2]\ #,##0">
                  <c:v>41212.555216909495</c:v>
                </c:pt>
                <c:pt idx="275" formatCode="[$€-2]\ #,##0;[Red]\-[$€-2]\ #,##0">
                  <c:v>42039.916885845545</c:v>
                </c:pt>
                <c:pt idx="276" formatCode="[$€-2]\ #,##0;[Red]\-[$€-2]\ #,##0">
                  <c:v>42562.426927337525</c:v>
                </c:pt>
                <c:pt idx="277" formatCode="[$€-2]\ #,##0;[Red]\-[$€-2]\ #,##0">
                  <c:v>43285.297817871462</c:v>
                </c:pt>
                <c:pt idx="278" formatCode="[$€-2]\ #,##0;[Red]\-[$€-2]\ #,##0">
                  <c:v>44791.144337802121</c:v>
                </c:pt>
                <c:pt idx="279" formatCode="[$€-2]\ #,##0;[Red]\-[$€-2]\ #,##0">
                  <c:v>45894.101702501466</c:v>
                </c:pt>
                <c:pt idx="280" formatCode="[$€-2]\ #,##0;[Red]\-[$€-2]\ #,##0">
                  <c:v>46758.42227687288</c:v>
                </c:pt>
                <c:pt idx="281" formatCode="[$€-2]\ #,##0;[Red]\-[$€-2]\ #,##0">
                  <c:v>47528.144135476861</c:v>
                </c:pt>
                <c:pt idx="282" formatCode="[$€-2]\ #,##0;[Red]\-[$€-2]\ #,##0">
                  <c:v>46406.976907192038</c:v>
                </c:pt>
                <c:pt idx="283" formatCode="[$€-2]\ #,##0;[Red]\-[$€-2]\ #,##0">
                  <c:v>47843.135382970126</c:v>
                </c:pt>
                <c:pt idx="284" formatCode="[$€-2]\ #,##0;[Red]\-[$€-2]\ #,##0">
                  <c:v>47644.53749237171</c:v>
                </c:pt>
                <c:pt idx="285" formatCode="[$€-2]\ #,##0;[Red]\-[$€-2]\ #,##0">
                  <c:v>48931.006782284174</c:v>
                </c:pt>
                <c:pt idx="286" formatCode="[$€-2]\ #,##0;[Red]\-[$€-2]\ #,##0">
                  <c:v>50589.405717123445</c:v>
                </c:pt>
                <c:pt idx="287" formatCode="[$€-2]\ #,##0;[Red]\-[$€-2]\ #,##0">
                  <c:v>51423.502643842177</c:v>
                </c:pt>
                <c:pt idx="288" formatCode="[$€-2]\ #,##0;[Red]\-[$€-2]\ #,##0">
                  <c:v>51963.008100564963</c:v>
                </c:pt>
                <c:pt idx="289" formatCode="[$€-2]\ #,##0;[Red]\-[$€-2]\ #,##0">
                  <c:v>51748.605337893692</c:v>
                </c:pt>
                <c:pt idx="290" formatCode="[$€-2]\ #,##0;[Red]\-[$€-2]\ #,##0">
                  <c:v>53414.362228380989</c:v>
                </c:pt>
                <c:pt idx="291" formatCode="[$€-2]\ #,##0;[Red]\-[$€-2]\ #,##0">
                  <c:v>53680.705777579678</c:v>
                </c:pt>
                <c:pt idx="292" formatCode="[$€-2]\ #,##0;[Red]\-[$€-2]\ #,##0">
                  <c:v>54006.05476947128</c:v>
                </c:pt>
                <c:pt idx="293" formatCode="[$€-2]\ #,##0;[Red]\-[$€-2]\ #,##0">
                  <c:v>55637.19949399717</c:v>
                </c:pt>
                <c:pt idx="294" formatCode="[$€-2]\ #,##0;[Red]\-[$€-2]\ #,##0">
                  <c:v>56148.925647190496</c:v>
                </c:pt>
                <c:pt idx="295" formatCode="[$€-2]\ #,##0;[Red]\-[$€-2]\ #,##0">
                  <c:v>56542.96594317133</c:v>
                </c:pt>
                <c:pt idx="296" formatCode="[$€-2]\ #,##0;[Red]\-[$€-2]\ #,##0">
                  <c:v>58324.64294945346</c:v>
                </c:pt>
                <c:pt idx="297" formatCode="[$€-2]\ #,##0;[Red]\-[$€-2]\ #,##0">
                  <c:v>59178.631835253436</c:v>
                </c:pt>
                <c:pt idx="298" formatCode="[$€-2]\ #,##0;[Red]\-[$€-2]\ #,##0">
                  <c:v>59850.780486812582</c:v>
                </c:pt>
                <c:pt idx="299" formatCode="[$€-2]\ #,##0;[Red]\-[$€-2]\ #,##0">
                  <c:v>61375.623360480953</c:v>
                </c:pt>
                <c:pt idx="300" formatCode="[$€-2]\ #,##0;[Red]\-[$€-2]\ #,##0">
                  <c:v>62506.045265998153</c:v>
                </c:pt>
                <c:pt idx="301" formatCode="[$€-2]\ #,##0;[Red]\-[$€-2]\ #,##0">
                  <c:v>65583.044699018414</c:v>
                </c:pt>
                <c:pt idx="302" formatCode="[$€-2]\ #,##0;[Red]\-[$€-2]\ #,##0">
                  <c:v>69284.914213878568</c:v>
                </c:pt>
                <c:pt idx="303" formatCode="[$€-2]\ #,##0;[Red]\-[$€-2]\ #,##0">
                  <c:v>71265.306846655265</c:v>
                </c:pt>
                <c:pt idx="304" formatCode="[$€-2]\ #,##0;[Red]\-[$€-2]\ #,##0">
                  <c:v>69867.411732321969</c:v>
                </c:pt>
                <c:pt idx="305" formatCode="[$€-2]\ #,##0;[Red]\-[$€-2]\ #,##0">
                  <c:v>71551.343068044458</c:v>
                </c:pt>
                <c:pt idx="306" formatCode="[$€-2]\ #,##0;[Red]\-[$€-2]\ #,##0">
                  <c:v>69357.279566741709</c:v>
                </c:pt>
                <c:pt idx="307" formatCode="[$€-2]\ #,##0;[Red]\-[$€-2]\ #,##0">
                  <c:v>72106.272650996601</c:v>
                </c:pt>
                <c:pt idx="308" formatCode="[$€-2]\ #,##0;[Red]\-[$€-2]\ #,##0">
                  <c:v>68121.717662959927</c:v>
                </c:pt>
                <c:pt idx="309" formatCode="[$€-2]\ #,##0;[Red]\-[$€-2]\ #,##0">
                  <c:v>67110.205476298492</c:v>
                </c:pt>
                <c:pt idx="310" formatCode="[$€-2]\ #,##0;[Red]\-[$€-2]\ #,##0">
                  <c:v>70880.956119920607</c:v>
                </c:pt>
                <c:pt idx="311" formatCode="[$€-2]\ #,##0;[Red]\-[$€-2]\ #,##0">
                  <c:v>73222.814501764122</c:v>
                </c:pt>
                <c:pt idx="312" formatCode="[$€-2]\ #,##0;[Red]\-[$€-2]\ #,##0">
                  <c:v>71154.150013271152</c:v>
                </c:pt>
                <c:pt idx="313" formatCode="[$€-2]\ #,##0;[Red]\-[$€-2]\ #,##0">
                  <c:v>69116.729638456294</c:v>
                </c:pt>
                <c:pt idx="314" formatCode="[$€-2]\ #,##0;[Red]\-[$€-2]\ #,##0">
                  <c:v>68695.983477494359</c:v>
                </c:pt>
                <c:pt idx="315" formatCode="[$€-2]\ #,##0;[Red]\-[$€-2]\ #,##0">
                  <c:v>69695.214195804569</c:v>
                </c:pt>
                <c:pt idx="316" formatCode="[$€-2]\ #,##0;[Red]\-[$€-2]\ #,##0">
                  <c:v>69937.400028499804</c:v>
                </c:pt>
                <c:pt idx="317" formatCode="[$€-2]\ #,##0;[Red]\-[$€-2]\ #,##0">
                  <c:v>71922.747727491209</c:v>
                </c:pt>
                <c:pt idx="318" formatCode="[$€-2]\ #,##0;[Red]\-[$€-2]\ #,##0">
                  <c:v>71185.159852320125</c:v>
                </c:pt>
                <c:pt idx="319" formatCode="[$€-2]\ #,##0;[Red]\-[$€-2]\ #,##0">
                  <c:v>73069.915010192388</c:v>
                </c:pt>
                <c:pt idx="320" formatCode="[$€-2]\ #,##0;[Red]\-[$€-2]\ #,##0">
                  <c:v>73862.904161664643</c:v>
                </c:pt>
                <c:pt idx="321" formatCode="[$€-2]\ #,##0;[Red]\-[$€-2]\ #,##0">
                  <c:v>73810.520345973535</c:v>
                </c:pt>
                <c:pt idx="322" formatCode="[$€-2]\ #,##0;[Red]\-[$€-2]\ #,##0">
                  <c:v>74087.728003239201</c:v>
                </c:pt>
                <c:pt idx="323" formatCode="[$€-2]\ #,##0;[Red]\-[$€-2]\ #,##0">
                  <c:v>76390.880156587853</c:v>
                </c:pt>
                <c:pt idx="324" formatCode="[$€-2]\ #,##0;[Red]\-[$€-2]\ #,##0">
                  <c:v>78509.815616349719</c:v>
                </c:pt>
                <c:pt idx="325" formatCode="[$€-2]\ #,##0;[Red]\-[$€-2]\ #,##0">
                  <c:v>78619.027833973989</c:v>
                </c:pt>
                <c:pt idx="326" formatCode="[$€-2]\ #,##0;[Red]\-[$€-2]\ #,##0">
                  <c:v>81272.215427227711</c:v>
                </c:pt>
                <c:pt idx="327" formatCode="[$€-2]\ #,##0;[Red]\-[$€-2]\ #,##0">
                  <c:v>81989.264004391051</c:v>
                </c:pt>
                <c:pt idx="328" formatCode="[$€-2]\ #,##0;[Red]\-[$€-2]\ #,##0">
                  <c:v>82524.64295298529</c:v>
                </c:pt>
                <c:pt idx="329" formatCode="[$€-2]\ #,##0;[Red]\-[$€-2]\ #,##0">
                  <c:v>82384.083080474156</c:v>
                </c:pt>
                <c:pt idx="330" formatCode="[$€-2]\ #,##0;[Red]\-[$€-2]\ #,##0">
                  <c:v>81844.407681196681</c:v>
                </c:pt>
                <c:pt idx="331" formatCode="[$€-2]\ #,##0;[Red]\-[$€-2]\ #,##0">
                  <c:v>81566.170282394785</c:v>
                </c:pt>
                <c:pt idx="332" formatCode="[$€-2]\ #,##0;[Red]\-[$€-2]\ #,##0">
                  <c:v>81581.442369110315</c:v>
                </c:pt>
                <c:pt idx="333" formatCode="[$€-2]\ #,##0;[Red]\-[$€-2]\ #,##0">
                  <c:v>83421.624856345297</c:v>
                </c:pt>
                <c:pt idx="334" formatCode="[$€-2]\ #,##0;[Red]\-[$€-2]\ #,##0">
                  <c:v>85539.769766949466</c:v>
                </c:pt>
                <c:pt idx="335" formatCode="[$€-2]\ #,##0;[Red]\-[$€-2]\ #,##0">
                  <c:v>85407.516272075518</c:v>
                </c:pt>
                <c:pt idx="336" formatCode="[$€-2]\ #,##0;[Red]\-[$€-2]\ #,##0">
                  <c:v>85922.787856525829</c:v>
                </c:pt>
                <c:pt idx="337" formatCode="[$€-2]\ #,##0;[Red]\-[$€-2]\ #,##0">
                  <c:v>86955.088365677366</c:v>
                </c:pt>
                <c:pt idx="338" formatCode="[$€-2]\ #,##0;[Red]\-[$€-2]\ #,##0">
                  <c:v>86535.000263746871</c:v>
                </c:pt>
                <c:pt idx="339" formatCode="[$€-2]\ #,##0;[Red]\-[$€-2]\ #,##0">
                  <c:v>84400.929569917702</c:v>
                </c:pt>
                <c:pt idx="340" formatCode="[$€-2]\ #,##0;[Red]\-[$€-2]\ #,##0">
                  <c:v>86339.953555533342</c:v>
                </c:pt>
                <c:pt idx="341" formatCode="[$€-2]\ #,##0;[Red]\-[$€-2]\ #,##0">
                  <c:v>89042.235366784284</c:v>
                </c:pt>
                <c:pt idx="342" formatCode="[$€-2]\ #,##0;[Red]\-[$€-2]\ #,##0">
                  <c:v>88841.509287312001</c:v>
                </c:pt>
                <c:pt idx="343" formatCode="[$€-2]\ #,##0;[Red]\-[$€-2]\ #,##0">
                  <c:v>90481.060334330454</c:v>
                </c:pt>
                <c:pt idx="344" formatCode="[$€-2]\ #,##0;[Red]\-[$€-2]\ #,##0">
                  <c:v>91766.507424215451</c:v>
                </c:pt>
                <c:pt idx="345" formatCode="[$€-2]\ #,##0;[Red]\-[$€-2]\ #,##0">
                  <c:v>92351.776273917028</c:v>
                </c:pt>
                <c:pt idx="346" formatCode="[$€-2]\ #,##0;[Red]\-[$€-2]\ #,##0">
                  <c:v>89031.407053894116</c:v>
                </c:pt>
                <c:pt idx="347" formatCode="[$€-2]\ #,##0;[Red]\-[$€-2]\ #,##0">
                  <c:v>89900.644977647564</c:v>
                </c:pt>
                <c:pt idx="348" formatCode="[$€-2]\ #,##0;[Red]\-[$€-2]\ #,##0">
                  <c:v>85159.143759011204</c:v>
                </c:pt>
                <c:pt idx="349" formatCode="[$€-2]\ #,##0;[Red]\-[$€-2]\ #,##0">
                  <c:v>89406.718529512</c:v>
                </c:pt>
                <c:pt idx="350" formatCode="[$€-2]\ #,##0;[Red]\-[$€-2]\ #,##0">
                  <c:v>91848.189196568201</c:v>
                </c:pt>
                <c:pt idx="351" formatCode="[$€-2]\ #,##0;[Red]\-[$€-2]\ #,##0">
                  <c:v>93660.608642801832</c:v>
                </c:pt>
                <c:pt idx="352" formatCode="[$€-2]\ #,##0;[Red]\-[$€-2]\ #,##0">
                  <c:v>96065.741674991659</c:v>
                </c:pt>
                <c:pt idx="353" formatCode="[$€-2]\ #,##0;[Red]\-[$€-2]\ #,##0">
                  <c:v>93050.325715163141</c:v>
                </c:pt>
                <c:pt idx="354" formatCode="[$€-2]\ #,##0;[Red]\-[$€-2]\ #,##0">
                  <c:v>96065.829682994125</c:v>
                </c:pt>
                <c:pt idx="355" formatCode="[$€-2]\ #,##0;[Red]\-[$€-2]\ #,##0">
                  <c:v>98387.654046169831</c:v>
                </c:pt>
                <c:pt idx="356" formatCode="[$€-2]\ #,##0;[Red]\-[$€-2]\ #,##0">
                  <c:v>98657.287659961119</c:v>
                </c:pt>
                <c:pt idx="357" formatCode="[$€-2]\ #,##0;[Red]\-[$€-2]\ #,##0">
                  <c:v>100755.16937834783</c:v>
                </c:pt>
                <c:pt idx="358" formatCode="[$€-2]\ #,##0;[Red]\-[$€-2]\ #,##0">
                  <c:v>100871.27276693967</c:v>
                </c:pt>
                <c:pt idx="359" formatCode="[$€-2]\ #,##0;[Red]\-[$€-2]\ #,##0">
                  <c:v>103546.46951523717</c:v>
                </c:pt>
                <c:pt idx="360" formatCode="[$€-2]\ #,##0;[Red]\-[$€-2]\ #,##0">
                  <c:v>104565.3330953884</c:v>
                </c:pt>
                <c:pt idx="361" formatCode="[$€-2]\ #,##0;[Red]\-[$€-2]\ #,##0">
                  <c:v>105688.90602489842</c:v>
                </c:pt>
                <c:pt idx="362" formatCode="[$€-2]\ #,##0;[Red]\-[$€-2]\ #,##0">
                  <c:v>100778.48738772277</c:v>
                </c:pt>
                <c:pt idx="363" formatCode="[$€-2]\ #,##0;[Red]\-[$€-2]\ #,##0">
                  <c:v>92332.801060199912</c:v>
                </c:pt>
                <c:pt idx="364" formatCode="[$€-2]\ #,##0;[Red]\-[$€-2]\ #,##0">
                  <c:v>100673.7090408857</c:v>
                </c:pt>
                <c:pt idx="365" formatCode="[$€-2]\ #,##0;[Red]\-[$€-2]\ #,##0">
                  <c:v>104437.12921818491</c:v>
                </c:pt>
                <c:pt idx="366" formatCode="[$€-2]\ #,##0;[Red]\-[$€-2]\ #,##0">
                  <c:v>106824.74046677041</c:v>
                </c:pt>
                <c:pt idx="367" formatCode="[$€-2]\ #,##0;[Red]\-[$€-2]\ #,##0">
                  <c:v>107774.28789521652</c:v>
                </c:pt>
                <c:pt idx="368" formatCode="[$€-2]\ #,##0;[Red]\-[$€-2]\ #,##0">
                  <c:v>112651.03420359954</c:v>
                </c:pt>
                <c:pt idx="369" formatCode="[$€-2]\ #,##0;[Red]\-[$€-2]\ #,##0">
                  <c:v>111770.23180443568</c:v>
                </c:pt>
                <c:pt idx="370" formatCode="[$€-2]\ #,##0;[Red]\-[$€-2]\ #,##0">
                  <c:v>110133.8668812629</c:v>
                </c:pt>
                <c:pt idx="371" formatCode="[$€-2]\ #,##0;[Red]\-[$€-2]\ #,##0">
                  <c:v>117941.16973074964</c:v>
                </c:pt>
                <c:pt idx="372" formatCode="[$€-2]\ #,##0;[Red]\-[$€-2]\ #,##0">
                  <c:v>120103.66484396423</c:v>
                </c:pt>
                <c:pt idx="373" formatCode="[$€-2]\ #,##0;[Red]\-[$€-2]\ #,##0">
                  <c:v>118544.06224924428</c:v>
                </c:pt>
                <c:pt idx="374" formatCode="[$€-2]\ #,##0;[Red]\-[$€-2]\ #,##0">
                  <c:v>120967.69393183551</c:v>
                </c:pt>
                <c:pt idx="375" formatCode="[$€-2]\ #,##0;[Red]\-[$€-2]\ #,##0">
                  <c:v>125107.5866117915</c:v>
                </c:pt>
                <c:pt idx="376" formatCode="[$€-2]\ #,##0;[Red]\-[$€-2]\ #,##0">
                  <c:v>128294.94281049402</c:v>
                </c:pt>
                <c:pt idx="377" formatCode="[$€-2]\ #,##0;[Red]\-[$€-2]\ #,##0">
                  <c:v>128190.91492269783</c:v>
                </c:pt>
                <c:pt idx="378" formatCode="[$€-2]\ #,##0;[Red]\-[$€-2]\ #,##0">
                  <c:v>132562.1222063977</c:v>
                </c:pt>
                <c:pt idx="379" formatCode="[$€-2]\ #,##0;[Red]\-[$€-2]\ #,##0">
                  <c:v>135071.12831530592</c:v>
                </c:pt>
                <c:pt idx="380" formatCode="[$€-2]\ #,##0;[Red]\-[$€-2]\ #,##0">
                  <c:v>138790.67605620436</c:v>
                </c:pt>
                <c:pt idx="381" formatCode="[$€-2]\ #,##0;[Red]\-[$€-2]\ #,##0">
                  <c:v>135160.19321695904</c:v>
                </c:pt>
                <c:pt idx="382" formatCode="[$€-2]\ #,##0;[Red]\-[$€-2]\ #,##0">
                  <c:v>141262.72476720865</c:v>
                </c:pt>
                <c:pt idx="383" formatCode="[$€-2]\ #,##0;[Red]\-[$€-2]\ #,##0">
                  <c:v>141555.23473758661</c:v>
                </c:pt>
                <c:pt idx="384" formatCode="[$€-2]\ #,##0;[Red]\-[$€-2]\ #,##0">
                  <c:v>144329.67549059866</c:v>
                </c:pt>
                <c:pt idx="385" formatCode="[$€-2]\ #,##0;[Red]\-[$€-2]\ #,##0">
                  <c:v>138260.41624398401</c:v>
                </c:pt>
                <c:pt idx="386" formatCode="[$€-2]\ #,##0;[Red]\-[$€-2]\ #,##0">
                  <c:v>133707.65331467462</c:v>
                </c:pt>
                <c:pt idx="387" formatCode="[$€-2]\ #,##0;[Red]\-[$€-2]\ #,##0">
                  <c:v>135362.06193738405</c:v>
                </c:pt>
                <c:pt idx="388" formatCode="[$€-2]\ #,##0;[Red]\-[$€-2]\ #,##0">
                  <c:v>129608.30869684985</c:v>
                </c:pt>
                <c:pt idx="389" formatCode="[$€-2]\ #,##0;[Red]\-[$€-2]\ #,##0">
                  <c:v>128133.37659901282</c:v>
                </c:pt>
                <c:pt idx="390" formatCode="[$€-2]\ #,##0;[Red]\-[$€-2]\ #,##0">
                  <c:v>121913.42511081071</c:v>
                </c:pt>
                <c:pt idx="391" formatCode="[$€-2]\ #,##0;[Red]\-[$€-2]\ #,##0">
                  <c:v>131273.80897892427</c:v>
                </c:pt>
                <c:pt idx="392" formatCode="[$€-2]\ #,##0;[Red]\-[$€-2]\ #,##0">
                  <c:v>126775.58844704698</c:v>
                </c:pt>
                <c:pt idx="393" formatCode="[$€-2]\ #,##0;[Red]\-[$€-2]\ #,##0">
                  <c:v>119719.40613886446</c:v>
                </c:pt>
                <c:pt idx="394" formatCode="[$€-2]\ #,##0;[Red]\-[$€-2]\ #,##0">
                  <c:v>124806.21564502903</c:v>
                </c:pt>
                <c:pt idx="395" formatCode="[$€-2]\ #,##0;[Red]\-[$€-2]\ #,##0">
                  <c:v>128690.84306284827</c:v>
                </c:pt>
                <c:pt idx="396" formatCode="[$€-2]\ #,##0;[Red]\-[$€-2]\ #,##0">
                  <c:v>122056.47023172209</c:v>
                </c:pt>
                <c:pt idx="397" formatCode="[$€-2]\ #,##0;[Red]\-[$€-2]\ #,##0">
                  <c:v>127375.73769191782</c:v>
                </c:pt>
                <c:pt idx="398" formatCode="[$€-2]\ #,##0;[Red]\-[$€-2]\ #,##0">
                  <c:v>126105.80683015997</c:v>
                </c:pt>
                <c:pt idx="399" formatCode="[$€-2]\ #,##0;[Red]\-[$€-2]\ #,##0">
                  <c:v>128446.83069948632</c:v>
                </c:pt>
                <c:pt idx="400" formatCode="[$€-2]\ #,##0;[Red]\-[$€-2]\ #,##0">
                  <c:v>129166.67622202775</c:v>
                </c:pt>
                <c:pt idx="401" formatCode="[$€-2]\ #,##0;[Red]\-[$€-2]\ #,##0">
                  <c:v>132130.13520712755</c:v>
                </c:pt>
                <c:pt idx="402" formatCode="[$€-2]\ #,##0;[Red]\-[$€-2]\ #,##0">
                  <c:v>136180.77626655431</c:v>
                </c:pt>
                <c:pt idx="403" formatCode="[$€-2]\ #,##0;[Red]\-[$€-2]\ #,##0">
                  <c:v>138344.07715959745</c:v>
                </c:pt>
                <c:pt idx="404" formatCode="[$€-2]\ #,##0;[Red]\-[$€-2]\ #,##0">
                  <c:v>138327.85168279233</c:v>
                </c:pt>
                <c:pt idx="405" formatCode="[$€-2]\ #,##0;[Red]\-[$€-2]\ #,##0">
                  <c:v>135375.45315523661</c:v>
                </c:pt>
                <c:pt idx="406" formatCode="[$€-2]\ #,##0;[Red]\-[$€-2]\ #,##0">
                  <c:v>133497.64193071035</c:v>
                </c:pt>
                <c:pt idx="407" formatCode="[$€-2]\ #,##0;[Red]\-[$€-2]\ #,##0">
                  <c:v>140657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8B-42AB-B271-F56085C0EDD6}"/>
            </c:ext>
          </c:extLst>
        </c:ser>
        <c:ser>
          <c:idx val="3"/>
          <c:order val="3"/>
          <c:tx>
            <c:strRef>
              <c:f>'Investing Over Time Periods '!$I$3</c:f>
              <c:strCache>
                <c:ptCount val="1"/>
                <c:pt idx="0">
                  <c:v>€200 Per Month 15 Years Ago </c:v>
                </c:pt>
              </c:strCache>
            </c:strRef>
          </c:tx>
          <c:spPr>
            <a:ln w="44450" cap="rnd">
              <a:solidFill>
                <a:srgbClr val="FEE748"/>
              </a:solidFill>
              <a:round/>
            </a:ln>
            <a:effectLst/>
          </c:spPr>
          <c:marker>
            <c:symbol val="none"/>
          </c:marker>
          <c:dLbls>
            <c:dLbl>
              <c:idx val="9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8B-42AB-B271-F56085C0EDD6}"/>
                </c:ext>
              </c:extLst>
            </c:dLbl>
            <c:dLbl>
              <c:idx val="1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8B-42AB-B271-F56085C0EDD6}"/>
                </c:ext>
              </c:extLst>
            </c:dLbl>
            <c:dLbl>
              <c:idx val="40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8B-42AB-B271-F56085C0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'Investing Over Time Periods '!$A$4:$A$411</c:f>
              <c:numCache>
                <c:formatCode>m/d/yyyy</c:formatCode>
                <c:ptCount val="408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</c:numCache>
            </c:numRef>
          </c:cat>
          <c:val>
            <c:numRef>
              <c:f>'Investing Over Time Periods '!$I$4:$I$411</c:f>
              <c:numCache>
                <c:formatCode>General</c:formatCode>
                <c:ptCount val="408"/>
                <c:pt idx="180" formatCode="[$€-2]\ #,##0;[Red]\-[$€-2]\ #,##0">
                  <c:v>200</c:v>
                </c:pt>
                <c:pt idx="181" formatCode="[$€-2]\ #,##0;[Red]\-[$€-2]\ #,##0">
                  <c:v>405.23128462826958</c:v>
                </c:pt>
                <c:pt idx="182" formatCode="[$€-2]\ #,##0;[Red]\-[$€-2]\ #,##0">
                  <c:v>609.50544684684996</c:v>
                </c:pt>
                <c:pt idx="183" formatCode="[$€-2]\ #,##0;[Red]\-[$€-2]\ #,##0">
                  <c:v>804.88568637745914</c:v>
                </c:pt>
                <c:pt idx="184" formatCode="[$€-2]\ #,##0;[Red]\-[$€-2]\ #,##0">
                  <c:v>995.11056285440748</c:v>
                </c:pt>
                <c:pt idx="185" formatCode="[$€-2]\ #,##0;[Red]\-[$€-2]\ #,##0">
                  <c:v>1244.8030294912435</c:v>
                </c:pt>
                <c:pt idx="186" formatCode="[$€-2]\ #,##0;[Red]\-[$€-2]\ #,##0">
                  <c:v>1485.9758964734503</c:v>
                </c:pt>
                <c:pt idx="187" formatCode="[$€-2]\ #,##0;[Red]\-[$€-2]\ #,##0">
                  <c:v>1727.1276010147226</c:v>
                </c:pt>
                <c:pt idx="188" formatCode="[$€-2]\ #,##0;[Red]\-[$€-2]\ #,##0">
                  <c:v>1925.1638402404021</c:v>
                </c:pt>
                <c:pt idx="189" formatCode="[$€-2]\ #,##0;[Red]\-[$€-2]\ #,##0">
                  <c:v>2200.5487418958032</c:v>
                </c:pt>
                <c:pt idx="190" formatCode="[$€-2]\ #,##0;[Red]\-[$€-2]\ #,##0">
                  <c:v>2349.9281661702998</c:v>
                </c:pt>
                <c:pt idx="191" formatCode="[$€-2]\ #,##0;[Red]\-[$€-2]\ #,##0">
                  <c:v>2631.8687043112309</c:v>
                </c:pt>
                <c:pt idx="192" formatCode="[$€-2]\ #,##0;[Red]\-[$€-2]\ #,##0">
                  <c:v>2928.5321377631817</c:v>
                </c:pt>
                <c:pt idx="193" formatCode="[$€-2]\ #,##0;[Red]\-[$€-2]\ #,##0">
                  <c:v>3206.5732805293655</c:v>
                </c:pt>
                <c:pt idx="194" formatCode="[$€-2]\ #,##0;[Red]\-[$€-2]\ #,##0">
                  <c:v>3466.6312491386284</c:v>
                </c:pt>
                <c:pt idx="195" formatCode="[$€-2]\ #,##0;[Red]\-[$€-2]\ #,##0">
                  <c:v>3716.1644494410693</c:v>
                </c:pt>
                <c:pt idx="196" formatCode="[$€-2]\ #,##0;[Red]\-[$€-2]\ #,##0">
                  <c:v>3937.0314944236461</c:v>
                </c:pt>
                <c:pt idx="197" formatCode="[$€-2]\ #,##0;[Red]\-[$€-2]\ #,##0">
                  <c:v>3963.860732178719</c:v>
                </c:pt>
                <c:pt idx="198" formatCode="[$€-2]\ #,##0;[Red]\-[$€-2]\ #,##0">
                  <c:v>4148.8322613220116</c:v>
                </c:pt>
                <c:pt idx="199" formatCode="[$€-2]\ #,##0;[Red]\-[$€-2]\ #,##0">
                  <c:v>4392.3604335761611</c:v>
                </c:pt>
                <c:pt idx="200" formatCode="[$€-2]\ #,##0;[Red]\-[$€-2]\ #,##0">
                  <c:v>4705.9251271967169</c:v>
                </c:pt>
                <c:pt idx="201" formatCode="[$€-2]\ #,##0;[Red]\-[$€-2]\ #,##0">
                  <c:v>4996.5134854698035</c:v>
                </c:pt>
                <c:pt idx="202" formatCode="[$€-2]\ #,##0;[Red]\-[$€-2]\ #,##0">
                  <c:v>5342.4396970781509</c:v>
                </c:pt>
                <c:pt idx="203" formatCode="[$€-2]\ #,##0;[Red]\-[$€-2]\ #,##0">
                  <c:v>5540.9236812730778</c:v>
                </c:pt>
                <c:pt idx="204" formatCode="[$€-2]\ #,##0;[Red]\-[$€-2]\ #,##0">
                  <c:v>5938.570405451329</c:v>
                </c:pt>
                <c:pt idx="205" formatCode="[$€-2]\ #,##0;[Red]\-[$€-2]\ #,##0">
                  <c:v>6182.5156094383174</c:v>
                </c:pt>
                <c:pt idx="206" formatCode="[$€-2]\ #,##0;[Red]\-[$€-2]\ #,##0">
                  <c:v>6357.8460994342104</c:v>
                </c:pt>
                <c:pt idx="207" formatCode="[$€-2]\ #,##0;[Red]\-[$€-2]\ #,##0">
                  <c:v>6652.782524846868</c:v>
                </c:pt>
                <c:pt idx="208" formatCode="[$€-2]\ #,##0;[Red]\-[$€-2]\ #,##0">
                  <c:v>6970.9534174565097</c:v>
                </c:pt>
                <c:pt idx="209" formatCode="[$€-2]\ #,##0;[Red]\-[$€-2]\ #,##0">
                  <c:v>7373.1079943047425</c:v>
                </c:pt>
                <c:pt idx="210" formatCode="[$€-2]\ #,##0;[Red]\-[$€-2]\ #,##0">
                  <c:v>7515.0022948464557</c:v>
                </c:pt>
                <c:pt idx="211" formatCode="[$€-2]\ #,##0;[Red]\-[$€-2]\ #,##0">
                  <c:v>7552.7893287169773</c:v>
                </c:pt>
                <c:pt idx="212" formatCode="[$€-2]\ #,##0;[Red]\-[$€-2]\ #,##0">
                  <c:v>7720.7972807308834</c:v>
                </c:pt>
                <c:pt idx="213" formatCode="[$€-2]\ #,##0;[Red]\-[$€-2]\ #,##0">
                  <c:v>7958.4296673349418</c:v>
                </c:pt>
                <c:pt idx="214" formatCode="[$€-2]\ #,##0;[Red]\-[$€-2]\ #,##0">
                  <c:v>8346.5290721189413</c:v>
                </c:pt>
                <c:pt idx="215" formatCode="[$€-2]\ #,##0;[Red]\-[$€-2]\ #,##0">
                  <c:v>8197.7682726033308</c:v>
                </c:pt>
                <c:pt idx="216" formatCode="[$€-2]\ #,##0;[Red]\-[$€-2]\ #,##0">
                  <c:v>8329.2201293420367</c:v>
                </c:pt>
                <c:pt idx="217" formatCode="[$€-2]\ #,##0;[Red]\-[$€-2]\ #,##0">
                  <c:v>7989.2443933297454</c:v>
                </c:pt>
                <c:pt idx="218" formatCode="[$€-2]\ #,##0;[Red]\-[$€-2]\ #,##0">
                  <c:v>8067.6318889907134</c:v>
                </c:pt>
                <c:pt idx="219" formatCode="[$€-2]\ #,##0;[Red]\-[$€-2]\ #,##0">
                  <c:v>7979.3036054715994</c:v>
                </c:pt>
                <c:pt idx="220" formatCode="[$€-2]\ #,##0;[Red]\-[$€-2]\ #,##0">
                  <c:v>8529.6303923158703</c:v>
                </c:pt>
                <c:pt idx="221" formatCode="[$€-2]\ #,##0;[Red]\-[$€-2]\ #,##0">
                  <c:v>8728.796117042757</c:v>
                </c:pt>
                <c:pt idx="222" formatCode="[$€-2]\ #,##0;[Red]\-[$€-2]\ #,##0">
                  <c:v>8331.9626546723302</c:v>
                </c:pt>
                <c:pt idx="223" formatCode="[$€-2]\ #,##0;[Red]\-[$€-2]\ #,##0">
                  <c:v>8386.7394500654846</c:v>
                </c:pt>
                <c:pt idx="224" formatCode="[$€-2]\ #,##0;[Red]\-[$€-2]\ #,##0">
                  <c:v>8729.2369465989759</c:v>
                </c:pt>
                <c:pt idx="225" formatCode="[$€-2]\ #,##0;[Red]\-[$€-2]\ #,##0">
                  <c:v>8349.550306875266</c:v>
                </c:pt>
                <c:pt idx="226" formatCode="[$€-2]\ #,##0;[Red]\-[$€-2]\ #,##0">
                  <c:v>7843.8089134635238</c:v>
                </c:pt>
                <c:pt idx="227" formatCode="[$€-2]\ #,##0;[Red]\-[$€-2]\ #,##0">
                  <c:v>7778.6198980710396</c:v>
                </c:pt>
                <c:pt idx="228" formatCode="[$€-2]\ #,##0;[Red]\-[$€-2]\ #,##0">
                  <c:v>7798.481353542611</c:v>
                </c:pt>
                <c:pt idx="229" formatCode="[$€-2]\ #,##0;[Red]\-[$€-2]\ #,##0">
                  <c:v>7857.2818083892398</c:v>
                </c:pt>
                <c:pt idx="230" formatCode="[$€-2]\ #,##0;[Red]\-[$€-2]\ #,##0">
                  <c:v>7639.2969310790677</c:v>
                </c:pt>
                <c:pt idx="231" formatCode="[$€-2]\ #,##0;[Red]\-[$€-2]\ #,##0">
                  <c:v>8016.9798917851231</c:v>
                </c:pt>
                <c:pt idx="232" formatCode="[$€-2]\ #,##0;[Red]\-[$€-2]\ #,##0">
                  <c:v>8903.0831962306529</c:v>
                </c:pt>
                <c:pt idx="233" formatCode="[$€-2]\ #,##0;[Red]\-[$€-2]\ #,##0">
                  <c:v>9245.70322220458</c:v>
                </c:pt>
                <c:pt idx="234" formatCode="[$€-2]\ #,##0;[Red]\-[$€-2]\ #,##0">
                  <c:v>9460.6249033825643</c:v>
                </c:pt>
                <c:pt idx="235" formatCode="[$€-2]\ #,##0;[Red]\-[$€-2]\ #,##0">
                  <c:v>10316.114407719557</c:v>
                </c:pt>
                <c:pt idx="236" formatCode="[$€-2]\ #,##0;[Red]\-[$€-2]\ #,##0">
                  <c:v>10754.077403794228</c:v>
                </c:pt>
                <c:pt idx="237" formatCode="[$€-2]\ #,##0;[Red]\-[$€-2]\ #,##0">
                  <c:v>11255.035608953664</c:v>
                </c:pt>
                <c:pt idx="238" formatCode="[$€-2]\ #,##0;[Red]\-[$€-2]\ #,##0">
                  <c:v>11161.037654658279</c:v>
                </c:pt>
                <c:pt idx="239" formatCode="[$€-2]\ #,##0;[Red]\-[$€-2]\ #,##0">
                  <c:v>11547.981245976684</c:v>
                </c:pt>
                <c:pt idx="240" formatCode="[$€-2]\ #,##0;[Red]\-[$€-2]\ #,##0">
                  <c:v>12268.565885849854</c:v>
                </c:pt>
                <c:pt idx="241" formatCode="[$€-2]\ #,##0;[Red]\-[$€-2]\ #,##0">
                  <c:v>12263.414661642972</c:v>
                </c:pt>
                <c:pt idx="242" formatCode="[$€-2]\ #,##0;[Red]\-[$€-2]\ #,##0">
                  <c:v>12616.176001124009</c:v>
                </c:pt>
                <c:pt idx="243" formatCode="[$€-2]\ #,##0;[Red]\-[$€-2]\ #,##0">
                  <c:v>13547.744139843298</c:v>
                </c:pt>
                <c:pt idx="244" formatCode="[$€-2]\ #,##0;[Red]\-[$€-2]\ #,##0">
                  <c:v>13832.682974575859</c:v>
                </c:pt>
                <c:pt idx="245" formatCode="[$€-2]\ #,##0;[Red]\-[$€-2]\ #,##0">
                  <c:v>13690.723371345464</c:v>
                </c:pt>
                <c:pt idx="246" formatCode="[$€-2]\ #,##0;[Red]\-[$€-2]\ #,##0">
                  <c:v>13687.584353779906</c:v>
                </c:pt>
                <c:pt idx="247" formatCode="[$€-2]\ #,##0;[Red]\-[$€-2]\ #,##0">
                  <c:v>14049.355824544169</c:v>
                </c:pt>
                <c:pt idx="248" formatCode="[$€-2]\ #,##0;[Red]\-[$€-2]\ #,##0">
                  <c:v>14276.94914278547</c:v>
                </c:pt>
                <c:pt idx="249" formatCode="[$€-2]\ #,##0;[Red]\-[$€-2]\ #,##0">
                  <c:v>14683.157012381051</c:v>
                </c:pt>
                <c:pt idx="250" formatCode="[$€-2]\ #,##0;[Red]\-[$€-2]\ #,##0">
                  <c:v>15032.482315059593</c:v>
                </c:pt>
                <c:pt idx="251" formatCode="[$€-2]\ #,##0;[Red]\-[$€-2]\ #,##0">
                  <c:v>15497.325202921813</c:v>
                </c:pt>
                <c:pt idx="252" formatCode="[$€-2]\ #,##0;[Red]\-[$€-2]\ #,##0">
                  <c:v>16186.407785008483</c:v>
                </c:pt>
                <c:pt idx="253" formatCode="[$€-2]\ #,##0;[Red]\-[$€-2]\ #,##0">
                  <c:v>16332.07535262378</c:v>
                </c:pt>
                <c:pt idx="254" formatCode="[$€-2]\ #,##0;[Red]\-[$€-2]\ #,##0">
                  <c:v>16755.242664024143</c:v>
                </c:pt>
                <c:pt idx="255" formatCode="[$€-2]\ #,##0;[Red]\-[$€-2]\ #,##0">
                  <c:v>16525.78419437477</c:v>
                </c:pt>
                <c:pt idx="256" formatCode="[$€-2]\ #,##0;[Red]\-[$€-2]\ #,##0">
                  <c:v>16867.470574840958</c:v>
                </c:pt>
                <c:pt idx="257" formatCode="[$€-2]\ #,##0;[Red]\-[$€-2]\ #,##0">
                  <c:v>17210.857109866654</c:v>
                </c:pt>
                <c:pt idx="258" formatCode="[$€-2]\ #,##0;[Red]\-[$€-2]\ #,##0">
                  <c:v>17081.147203547371</c:v>
                </c:pt>
                <c:pt idx="259" formatCode="[$€-2]\ #,##0;[Red]\-[$€-2]\ #,##0">
                  <c:v>17316.176899960894</c:v>
                </c:pt>
                <c:pt idx="260" formatCode="[$€-2]\ #,##0;[Red]\-[$€-2]\ #,##0">
                  <c:v>16297.749873182633</c:v>
                </c:pt>
                <c:pt idx="261" formatCode="[$€-2]\ #,##0;[Red]\-[$€-2]\ #,##0">
                  <c:v>16376.443631333805</c:v>
                </c:pt>
                <c:pt idx="262" formatCode="[$€-2]\ #,##0;[Red]\-[$€-2]\ #,##0">
                  <c:v>17472.408756073026</c:v>
                </c:pt>
                <c:pt idx="263" formatCode="[$€-2]\ #,##0;[Red]\-[$€-2]\ #,##0">
                  <c:v>17518.435997157099</c:v>
                </c:pt>
                <c:pt idx="264" formatCode="[$€-2]\ #,##0;[Red]\-[$€-2]\ #,##0">
                  <c:v>18284.802891387273</c:v>
                </c:pt>
                <c:pt idx="265" formatCode="[$€-2]\ #,##0;[Red]\-[$€-2]\ #,##0">
                  <c:v>19068.170061341498</c:v>
                </c:pt>
                <c:pt idx="266" formatCode="[$€-2]\ #,##0;[Red]\-[$€-2]\ #,##0">
                  <c:v>19723.896432306788</c:v>
                </c:pt>
                <c:pt idx="267" formatCode="[$€-2]\ #,##0;[Red]\-[$€-2]\ #,##0">
                  <c:v>20124.862401883831</c:v>
                </c:pt>
                <c:pt idx="268" formatCode="[$€-2]\ #,##0;[Red]\-[$€-2]\ #,##0">
                  <c:v>20332.24360944</c:v>
                </c:pt>
                <c:pt idx="269" formatCode="[$€-2]\ #,##0;[Red]\-[$€-2]\ #,##0">
                  <c:v>20254.562188926106</c:v>
                </c:pt>
                <c:pt idx="270" formatCode="[$€-2]\ #,##0;[Red]\-[$€-2]\ #,##0">
                  <c:v>20654.07743769724</c:v>
                </c:pt>
                <c:pt idx="271" formatCode="[$€-2]\ #,##0;[Red]\-[$€-2]\ #,##0">
                  <c:v>21667.544369079813</c:v>
                </c:pt>
                <c:pt idx="272" formatCode="[$€-2]\ #,##0;[Red]\-[$€-2]\ #,##0">
                  <c:v>21900.155989644165</c:v>
                </c:pt>
                <c:pt idx="273" formatCode="[$€-2]\ #,##0;[Red]\-[$€-2]\ #,##0">
                  <c:v>22258.908888437552</c:v>
                </c:pt>
                <c:pt idx="274" formatCode="[$€-2]\ #,##0;[Red]\-[$€-2]\ #,##0">
                  <c:v>22273.320302830954</c:v>
                </c:pt>
                <c:pt idx="275" formatCode="[$€-2]\ #,##0;[Red]\-[$€-2]\ #,##0">
                  <c:v>22812.377838195756</c:v>
                </c:pt>
                <c:pt idx="276" formatCode="[$€-2]\ #,##0;[Red]\-[$€-2]\ #,##0">
                  <c:v>23187.383439255929</c:v>
                </c:pt>
                <c:pt idx="277" formatCode="[$€-2]\ #,##0;[Red]\-[$€-2]\ #,##0">
                  <c:v>23672.235800911287</c:v>
                </c:pt>
                <c:pt idx="278" formatCode="[$€-2]\ #,##0;[Red]\-[$€-2]\ #,##0">
                  <c:v>24586.388372291658</c:v>
                </c:pt>
                <c:pt idx="279" formatCode="[$€-2]\ #,##0;[Red]\-[$€-2]\ #,##0">
                  <c:v>25282.032338980465</c:v>
                </c:pt>
                <c:pt idx="280" formatCode="[$€-2]\ #,##0;[Red]\-[$€-2]\ #,##0">
                  <c:v>25847.9916588421</c:v>
                </c:pt>
                <c:pt idx="281" formatCode="[$€-2]\ #,##0;[Red]\-[$€-2]\ #,##0">
                  <c:v>26362.933120336609</c:v>
                </c:pt>
                <c:pt idx="282" formatCode="[$€-2]\ #,##0;[Red]\-[$€-2]\ #,##0">
                  <c:v>25830.107466955902</c:v>
                </c:pt>
                <c:pt idx="283" formatCode="[$€-2]\ #,##0;[Red]\-[$€-2]\ #,##0">
                  <c:v>26718.152851584004</c:v>
                </c:pt>
                <c:pt idx="284" formatCode="[$€-2]\ #,##0;[Red]\-[$€-2]\ #,##0">
                  <c:v>26695.554577409894</c:v>
                </c:pt>
                <c:pt idx="285" formatCode="[$€-2]\ #,##0;[Red]\-[$€-2]\ #,##0">
                  <c:v>27504.310622742094</c:v>
                </c:pt>
                <c:pt idx="286" formatCode="[$€-2]\ #,##0;[Red]\-[$€-2]\ #,##0">
                  <c:v>28524.082377984589</c:v>
                </c:pt>
                <c:pt idx="287" formatCode="[$€-2]\ #,##0;[Red]\-[$€-2]\ #,##0">
                  <c:v>29081.608478893697</c:v>
                </c:pt>
                <c:pt idx="288" formatCode="[$€-2]\ #,##0;[Red]\-[$€-2]\ #,##0">
                  <c:v>29473.609495184686</c:v>
                </c:pt>
                <c:pt idx="289" formatCode="[$€-2]\ #,##0;[Red]\-[$€-2]\ #,##0">
                  <c:v>29438.558722583897</c:v>
                </c:pt>
                <c:pt idx="290" formatCode="[$€-2]\ #,##0;[Red]\-[$€-2]\ #,##0">
                  <c:v>30472.393180766776</c:v>
                </c:pt>
                <c:pt idx="291" formatCode="[$€-2]\ #,##0;[Red]\-[$€-2]\ #,##0">
                  <c:v>30710.241553972959</c:v>
                </c:pt>
                <c:pt idx="292" formatCode="[$€-2]\ #,##0;[Red]\-[$€-2]\ #,##0">
                  <c:v>30981.952567525725</c:v>
                </c:pt>
                <c:pt idx="293" formatCode="[$€-2]\ #,##0;[Red]\-[$€-2]\ #,##0">
                  <c:v>32002.965288447347</c:v>
                </c:pt>
                <c:pt idx="294" formatCode="[$€-2]\ #,##0;[Red]\-[$€-2]\ #,##0">
                  <c:v>32382.272682616665</c:v>
                </c:pt>
                <c:pt idx="295" formatCode="[$€-2]\ #,##0;[Red]\-[$€-2]\ #,##0">
                  <c:v>32694.179824266157</c:v>
                </c:pt>
                <c:pt idx="296" formatCode="[$€-2]\ #,##0;[Red]\-[$€-2]\ #,##0">
                  <c:v>33808.734474959012</c:v>
                </c:pt>
                <c:pt idx="297" formatCode="[$€-2]\ #,##0;[Red]\-[$€-2]\ #,##0">
                  <c:v>34387.82872177245</c:v>
                </c:pt>
                <c:pt idx="298" formatCode="[$€-2]\ #,##0;[Red]\-[$€-2]\ #,##0">
                  <c:v>34862.187328207139</c:v>
                </c:pt>
                <c:pt idx="299" formatCode="[$€-2]\ #,##0;[Red]\-[$€-2]\ #,##0">
                  <c:v>35833.888550256263</c:v>
                </c:pt>
                <c:pt idx="300" formatCode="[$€-2]\ #,##0;[Red]\-[$€-2]\ #,##0">
                  <c:v>36577.11129963999</c:v>
                </c:pt>
                <c:pt idx="301" formatCode="[$€-2]\ #,##0;[Red]\-[$€-2]\ #,##0">
                  <c:v>38460.665714621151</c:v>
                </c:pt>
                <c:pt idx="302" formatCode="[$€-2]\ #,##0;[Red]\-[$€-2]\ #,##0">
                  <c:v>40714.309814332708</c:v>
                </c:pt>
                <c:pt idx="303" formatCode="[$€-2]\ #,##0;[Red]\-[$€-2]\ #,##0">
                  <c:v>41960.532618596582</c:v>
                </c:pt>
                <c:pt idx="304" formatCode="[$€-2]\ #,##0;[Red]\-[$€-2]\ #,##0">
                  <c:v>41219.702738914042</c:v>
                </c:pt>
                <c:pt idx="305" formatCode="[$€-2]\ #,##0;[Red]\-[$€-2]\ #,##0">
                  <c:v>42295.178257855347</c:v>
                </c:pt>
                <c:pt idx="306" formatCode="[$€-2]\ #,##0;[Red]\-[$€-2]\ #,##0">
                  <c:v>41080.007861236372</c:v>
                </c:pt>
                <c:pt idx="307" formatCode="[$€-2]\ #,##0;[Red]\-[$€-2]\ #,##0">
                  <c:v>42789.765115176298</c:v>
                </c:pt>
                <c:pt idx="308" formatCode="[$€-2]\ #,##0;[Red]\-[$€-2]\ #,##0">
                  <c:v>40506.539752574587</c:v>
                </c:pt>
                <c:pt idx="309" formatCode="[$€-2]\ #,##0;[Red]\-[$€-2]\ #,##0">
                  <c:v>39986.150305078118</c:v>
                </c:pt>
                <c:pt idx="310" formatCode="[$€-2]\ #,##0;[Red]\-[$€-2]\ #,##0">
                  <c:v>42313.704094020912</c:v>
                </c:pt>
                <c:pt idx="311" formatCode="[$€-2]\ #,##0;[Red]\-[$€-2]\ #,##0">
                  <c:v>43792.32626197378</c:v>
                </c:pt>
                <c:pt idx="312" formatCode="[$€-2]\ #,##0;[Red]\-[$€-2]\ #,##0">
                  <c:v>42635.507405241027</c:v>
                </c:pt>
                <c:pt idx="313" formatCode="[$€-2]\ #,##0;[Red]\-[$€-2]\ #,##0">
                  <c:v>41494.846980778588</c:v>
                </c:pt>
                <c:pt idx="314" formatCode="[$€-2]\ #,##0;[Red]\-[$€-2]\ #,##0">
                  <c:v>41322.176469633778</c:v>
                </c:pt>
                <c:pt idx="315" formatCode="[$€-2]\ #,##0;[Red]\-[$€-2]\ #,##0">
                  <c:v>42002.93169155714</c:v>
                </c:pt>
                <c:pt idx="316" formatCode="[$€-2]\ #,##0;[Red]\-[$€-2]\ #,##0">
                  <c:v>42228.355656021493</c:v>
                </c:pt>
                <c:pt idx="317" formatCode="[$€-2]\ #,##0;[Red]\-[$€-2]\ #,##0">
                  <c:v>43506.352515669496</c:v>
                </c:pt>
                <c:pt idx="318" formatCode="[$€-2]\ #,##0;[Red]\-[$€-2]\ #,##0">
                  <c:v>43139.201928400995</c:v>
                </c:pt>
                <c:pt idx="319" formatCode="[$€-2]\ #,##0;[Red]\-[$€-2]\ #,##0">
                  <c:v>44360.187104330158</c:v>
                </c:pt>
                <c:pt idx="320" formatCode="[$€-2]\ #,##0;[Red]\-[$€-2]\ #,##0">
                  <c:v>44920.186287393088</c:v>
                </c:pt>
                <c:pt idx="321" formatCode="[$€-2]\ #,##0;[Red]\-[$€-2]\ #,##0">
                  <c:v>44966.697494264219</c:v>
                </c:pt>
                <c:pt idx="322" formatCode="[$€-2]\ #,##0;[Red]\-[$€-2]\ #,##0">
                  <c:v>45213.733788714286</c:v>
                </c:pt>
                <c:pt idx="323" formatCode="[$€-2]\ #,##0;[Red]\-[$€-2]\ #,##0">
                  <c:v>46697.230585572594</c:v>
                </c:pt>
                <c:pt idx="324" formatCode="[$€-2]\ #,##0;[Red]\-[$€-2]\ #,##0">
                  <c:v>48070.262909060017</c:v>
                </c:pt>
                <c:pt idx="325" formatCode="[$€-2]\ #,##0;[Red]\-[$€-2]\ #,##0">
                  <c:v>48214.675049969148</c:v>
                </c:pt>
                <c:pt idx="326" formatCode="[$€-2]\ #,##0;[Red]\-[$€-2]\ #,##0">
                  <c:v>49919.140901354702</c:v>
                </c:pt>
                <c:pt idx="327" formatCode="[$€-2]\ #,##0;[Red]\-[$€-2]\ #,##0">
                  <c:v>50436.723246570487</c:v>
                </c:pt>
                <c:pt idx="328" formatCode="[$€-2]\ #,##0;[Red]\-[$€-2]\ #,##0">
                  <c:v>50843.035809786903</c:v>
                </c:pt>
                <c:pt idx="329" formatCode="[$€-2]\ #,##0;[Red]\-[$€-2]\ #,##0">
                  <c:v>50833.21850947669</c:v>
                </c:pt>
                <c:pt idx="330" formatCode="[$€-2]\ #,##0;[Red]\-[$€-2]\ #,##0">
                  <c:v>50576.818683301186</c:v>
                </c:pt>
                <c:pt idx="331" formatCode="[$€-2]\ #,##0;[Red]\-[$€-2]\ #,##0">
                  <c:v>50481.285648215955</c:v>
                </c:pt>
                <c:pt idx="332" formatCode="[$€-2]\ #,##0;[Red]\-[$€-2]\ #,##0">
                  <c:v>50566.957581501207</c:v>
                </c:pt>
                <c:pt idx="333" formatCode="[$€-2]\ #,##0;[Red]\-[$€-2]\ #,##0">
                  <c:v>51783.598570547219</c:v>
                </c:pt>
                <c:pt idx="334" formatCode="[$€-2]\ #,##0;[Red]\-[$€-2]\ #,##0">
                  <c:v>53174.278399930925</c:v>
                </c:pt>
                <c:pt idx="335" formatCode="[$€-2]\ #,##0;[Red]\-[$€-2]\ #,##0">
                  <c:v>53167.738916788621</c:v>
                </c:pt>
                <c:pt idx="336" formatCode="[$€-2]\ #,##0;[Red]\-[$€-2]\ #,##0">
                  <c:v>53564.001236799639</c:v>
                </c:pt>
                <c:pt idx="337" formatCode="[$€-2]\ #,##0;[Red]\-[$€-2]\ #,##0">
                  <c:v>54282.854810033597</c:v>
                </c:pt>
                <c:pt idx="338" formatCode="[$€-2]\ #,##0;[Red]\-[$€-2]\ #,##0">
                  <c:v>54095.756676512421</c:v>
                </c:pt>
                <c:pt idx="339" formatCode="[$€-2]\ #,##0;[Red]\-[$€-2]\ #,##0">
                  <c:v>52836.655504335526</c:v>
                </c:pt>
                <c:pt idx="340" formatCode="[$€-2]\ #,##0;[Red]\-[$€-2]\ #,##0">
                  <c:v>54125.319002592769</c:v>
                </c:pt>
                <c:pt idx="341" formatCode="[$€-2]\ #,##0;[Red]\-[$€-2]\ #,##0">
                  <c:v>55893.964753383341</c:v>
                </c:pt>
                <c:pt idx="342" formatCode="[$€-2]\ #,##0;[Red]\-[$€-2]\ #,##0">
                  <c:v>55842.419301165952</c:v>
                </c:pt>
                <c:pt idx="343" formatCode="[$€-2]\ #,##0;[Red]\-[$€-2]\ #,##0">
                  <c:v>56947.266751619136</c:v>
                </c:pt>
                <c:pt idx="344" formatCode="[$€-2]\ #,##0;[Red]\-[$€-2]\ #,##0">
                  <c:v>57830.429003962861</c:v>
                </c:pt>
                <c:pt idx="345" formatCode="[$€-2]\ #,##0;[Red]\-[$€-2]\ #,##0">
                  <c:v>58273.221973701911</c:v>
                </c:pt>
                <c:pt idx="346" formatCode="[$€-2]\ #,##0;[Red]\-[$€-2]\ #,##0">
                  <c:v>56251.897541572704</c:v>
                </c:pt>
                <c:pt idx="347" formatCode="[$€-2]\ #,##0;[Red]\-[$€-2]\ #,##0">
                  <c:v>56874.736002332123</c:v>
                </c:pt>
                <c:pt idx="348" formatCode="[$€-2]\ #,##0;[Red]\-[$€-2]\ #,##0">
                  <c:v>53948.545113100758</c:v>
                </c:pt>
                <c:pt idx="349" formatCode="[$€-2]\ #,##0;[Red]\-[$€-2]\ #,##0">
                  <c:v>56712.694545168117</c:v>
                </c:pt>
                <c:pt idx="350" formatCode="[$€-2]\ #,##0;[Red]\-[$€-2]\ #,##0">
                  <c:v>58334.509855733981</c:v>
                </c:pt>
                <c:pt idx="351" formatCode="[$€-2]\ #,##0;[Red]\-[$€-2]\ #,##0">
                  <c:v>59558.587727063503</c:v>
                </c:pt>
                <c:pt idx="352" formatCode="[$€-2]\ #,##0;[Red]\-[$€-2]\ #,##0">
                  <c:v>61160.827270993876</c:v>
                </c:pt>
                <c:pt idx="353" formatCode="[$€-2]\ #,##0;[Red]\-[$€-2]\ #,##0">
                  <c:v>59313.713526858133</c:v>
                </c:pt>
                <c:pt idx="354" formatCode="[$€-2]\ #,##0;[Red]\-[$€-2]\ #,##0">
                  <c:v>61308.419719428137</c:v>
                </c:pt>
                <c:pt idx="355" formatCode="[$€-2]\ #,##0;[Red]\-[$€-2]\ #,##0">
                  <c:v>62862.550517629243</c:v>
                </c:pt>
                <c:pt idx="356" formatCode="[$€-2]\ #,##0;[Red]\-[$€-2]\ #,##0">
                  <c:v>63107.0413290742</c:v>
                </c:pt>
                <c:pt idx="357" formatCode="[$€-2]\ #,##0;[Red]\-[$€-2]\ #,##0">
                  <c:v>64521.038823640753</c:v>
                </c:pt>
                <c:pt idx="358" formatCode="[$€-2]\ #,##0;[Red]\-[$€-2]\ #,##0">
                  <c:v>64667.313575048196</c:v>
                </c:pt>
                <c:pt idx="359" formatCode="[$€-2]\ #,##0;[Red]\-[$€-2]\ #,##0">
                  <c:v>66454.131307108721</c:v>
                </c:pt>
                <c:pt idx="360" formatCode="[$€-2]\ #,##0;[Red]\-[$€-2]\ #,##0">
                  <c:v>67179.662193219439</c:v>
                </c:pt>
                <c:pt idx="361" formatCode="[$€-2]\ #,##0;[Red]\-[$€-2]\ #,##0">
                  <c:v>67973.026318581004</c:v>
                </c:pt>
                <c:pt idx="362" formatCode="[$€-2]\ #,##0;[Red]\-[$€-2]\ #,##0">
                  <c:v>64886.298944925788</c:v>
                </c:pt>
                <c:pt idx="363" formatCode="[$€-2]\ #,##0;[Red]\-[$€-2]\ #,##0">
                  <c:v>59519.767811416757</c:v>
                </c:pt>
                <c:pt idx="364" formatCode="[$€-2]\ #,##0;[Red]\-[$€-2]\ #,##0">
                  <c:v>64967.577335451562</c:v>
                </c:pt>
                <c:pt idx="365" formatCode="[$€-2]\ #,##0;[Red]\-[$€-2]\ #,##0">
                  <c:v>67467.152648141942</c:v>
                </c:pt>
                <c:pt idx="366" formatCode="[$€-2]\ #,##0;[Red]\-[$€-2]\ #,##0">
                  <c:v>69080.365584460495</c:v>
                </c:pt>
                <c:pt idx="367" formatCode="[$€-2]\ #,##0;[Red]\-[$€-2]\ #,##0">
                  <c:v>69765.075494858596</c:v>
                </c:pt>
                <c:pt idx="368" formatCode="[$€-2]\ #,##0;[Red]\-[$€-2]\ #,##0">
                  <c:v>72992.453969322392</c:v>
                </c:pt>
                <c:pt idx="369" formatCode="[$€-2]\ #,##0;[Red]\-[$€-2]\ #,##0">
                  <c:v>72492.145978999644</c:v>
                </c:pt>
                <c:pt idx="370" formatCode="[$€-2]\ #,##0;[Red]\-[$€-2]\ #,##0">
                  <c:v>71501.112982715989</c:v>
                </c:pt>
                <c:pt idx="371" formatCode="[$€-2]\ #,##0;[Red]\-[$€-2]\ #,##0">
                  <c:v>76639.926409845619</c:v>
                </c:pt>
                <c:pt idx="372" formatCode="[$€-2]\ #,##0;[Red]\-[$€-2]\ #,##0">
                  <c:v>78115.184925593872</c:v>
                </c:pt>
                <c:pt idx="373" formatCode="[$€-2]\ #,##0;[Red]\-[$€-2]\ #,##0">
                  <c:v>77170.742894947456</c:v>
                </c:pt>
                <c:pt idx="374" formatCode="[$€-2]\ #,##0;[Red]\-[$€-2]\ #,##0">
                  <c:v>78818.300078448665</c:v>
                </c:pt>
                <c:pt idx="375" formatCode="[$€-2]\ #,##0;[Red]\-[$€-2]\ #,##0">
                  <c:v>81585.395750295051</c:v>
                </c:pt>
                <c:pt idx="376" formatCode="[$€-2]\ #,##0;[Red]\-[$€-2]\ #,##0">
                  <c:v>83733.516118682615</c:v>
                </c:pt>
                <c:pt idx="377" formatCode="[$€-2]\ #,##0;[Red]\-[$€-2]\ #,##0">
                  <c:v>83735.088000741031</c:v>
                </c:pt>
                <c:pt idx="378" formatCode="[$€-2]\ #,##0;[Red]\-[$€-2]\ #,##0">
                  <c:v>86659.746056115415</c:v>
                </c:pt>
                <c:pt idx="379" formatCode="[$€-2]\ #,##0;[Red]\-[$€-2]\ #,##0">
                  <c:v>88369.211050410362</c:v>
                </c:pt>
                <c:pt idx="380" formatCode="[$€-2]\ #,##0;[Red]\-[$€-2]\ #,##0">
                  <c:v>90871.847157746452</c:v>
                </c:pt>
                <c:pt idx="381" formatCode="[$€-2]\ #,##0;[Red]\-[$€-2]\ #,##0">
                  <c:v>88563.87572191807</c:v>
                </c:pt>
                <c:pt idx="382" formatCode="[$€-2]\ #,##0;[Red]\-[$€-2]\ #,##0">
                  <c:v>92631.516468938062</c:v>
                </c:pt>
                <c:pt idx="383" formatCode="[$€-2]\ #,##0;[Red]\-[$€-2]\ #,##0">
                  <c:v>92892.178889677365</c:v>
                </c:pt>
                <c:pt idx="384" formatCode="[$€-2]\ #,##0;[Red]\-[$€-2]\ #,##0">
                  <c:v>94781.593000098612</c:v>
                </c:pt>
                <c:pt idx="385" formatCode="[$€-2]\ #,##0;[Red]\-[$€-2]\ #,##0">
                  <c:v>90864.557634329787</c:v>
                </c:pt>
                <c:pt idx="386" formatCode="[$€-2]\ #,##0;[Red]\-[$€-2]\ #,##0">
                  <c:v>87941.04829706256</c:v>
                </c:pt>
                <c:pt idx="387" formatCode="[$€-2]\ #,##0;[Red]\-[$€-2]\ #,##0">
                  <c:v>89097.629433314665</c:v>
                </c:pt>
                <c:pt idx="388" formatCode="[$€-2]\ #,##0;[Red]\-[$€-2]\ #,##0">
                  <c:v>85378.766996010076</c:v>
                </c:pt>
                <c:pt idx="389" formatCode="[$€-2]\ #,##0;[Red]\-[$€-2]\ #,##0">
                  <c:v>84475.414604846272</c:v>
                </c:pt>
                <c:pt idx="390" formatCode="[$€-2]\ #,##0;[Red]\-[$€-2]\ #,##0">
                  <c:v>80442.886920774836</c:v>
                </c:pt>
                <c:pt idx="391" formatCode="[$€-2]\ #,##0;[Red]\-[$€-2]\ #,##0">
                  <c:v>86687.239484766615</c:v>
                </c:pt>
                <c:pt idx="392" formatCode="[$€-2]\ #,##0;[Red]\-[$€-2]\ #,##0">
                  <c:v>83784.748808469711</c:v>
                </c:pt>
                <c:pt idx="393" formatCode="[$€-2]\ #,##0;[Red]\-[$€-2]\ #,##0">
                  <c:v>79189.208756581313</c:v>
                </c:pt>
                <c:pt idx="394" formatCode="[$€-2]\ #,##0;[Red]\-[$€-2]\ #,##0">
                  <c:v>82621.621868357397</c:v>
                </c:pt>
                <c:pt idx="395" formatCode="[$€-2]\ #,##0;[Red]\-[$€-2]\ #,##0">
                  <c:v>85260.842476621779</c:v>
                </c:pt>
                <c:pt idx="396" formatCode="[$€-2]\ #,##0;[Red]\-[$€-2]\ #,##0">
                  <c:v>80932.902714065567</c:v>
                </c:pt>
                <c:pt idx="397" formatCode="[$€-2]\ #,##0;[Red]\-[$€-2]\ #,##0">
                  <c:v>84527.373933303083</c:v>
                </c:pt>
                <c:pt idx="398" formatCode="[$€-2]\ #,##0;[Red]\-[$€-2]\ #,##0">
                  <c:v>83751.918184356386</c:v>
                </c:pt>
                <c:pt idx="399" formatCode="[$€-2]\ #,##0;[Red]\-[$€-2]\ #,##0">
                  <c:v>85373.857906577716</c:v>
                </c:pt>
                <c:pt idx="400" formatCode="[$€-2]\ #,##0;[Red]\-[$€-2]\ #,##0">
                  <c:v>85919.379999517914</c:v>
                </c:pt>
                <c:pt idx="401" formatCode="[$€-2]\ #,##0;[Red]\-[$€-2]\ #,##0">
                  <c:v>87957.583858272774</c:v>
                </c:pt>
                <c:pt idx="402" formatCode="[$€-2]\ #,##0;[Red]\-[$€-2]\ #,##0">
                  <c:v>90720.913437567477</c:v>
                </c:pt>
                <c:pt idx="403" formatCode="[$€-2]\ #,##0;[Red]\-[$€-2]\ #,##0">
                  <c:v>92228.825282782956</c:v>
                </c:pt>
                <c:pt idx="404" formatCode="[$€-2]\ #,##0;[Red]\-[$€-2]\ #,##0">
                  <c:v>92284.67583937064</c:v>
                </c:pt>
                <c:pt idx="405" formatCode="[$€-2]\ #,##0;[Red]\-[$€-2]\ #,##0">
                  <c:v>90381.57026306841</c:v>
                </c:pt>
                <c:pt idx="406" formatCode="[$€-2]\ #,##0;[Red]\-[$€-2]\ #,##0">
                  <c:v>89194.348009654685</c:v>
                </c:pt>
                <c:pt idx="407" formatCode="[$€-2]\ #,##0;[Red]\-[$€-2]\ #,##0">
                  <c:v>94044.562211058495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18B-42AB-B271-F56085C0E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4759104"/>
        <c:axId val="1631645184"/>
      </c:lineChart>
      <c:dateAx>
        <c:axId val="1144759104"/>
        <c:scaling>
          <c:orientation val="minMax"/>
          <c:max val="45352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medium"/>
                <a:ea typeface="+mn-ea"/>
                <a:cs typeface="+mn-cs"/>
              </a:defRPr>
            </a:pPr>
            <a:endParaRPr lang="en-US"/>
          </a:p>
        </c:txPr>
        <c:crossAx val="1631645184"/>
        <c:crosses val="autoZero"/>
        <c:auto val="1"/>
        <c:lblOffset val="100"/>
        <c:baseTimeUnit val="months"/>
      </c:dateAx>
      <c:valAx>
        <c:axId val="16316451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€-2]\ #,##0;[Red]\-[$€-2]\ #,##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arajita" panose="020B0502040204020203" pitchFamily="18" charset="0"/>
                <a:ea typeface="+mn-ea"/>
                <a:cs typeface="Aparajita" panose="020B0502040204020203" pitchFamily="18" charset="0"/>
              </a:defRPr>
            </a:pPr>
            <a:endParaRPr lang="en-US"/>
          </a:p>
        </c:txPr>
        <c:crossAx val="114475910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939017525067089E-2"/>
          <c:y val="1.8401329087833235E-2"/>
          <c:w val="0.81589924069011266"/>
          <c:h val="0.13350224319588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medium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Sheet3!$R$4</c:f>
              <c:strCache>
                <c:ptCount val="1"/>
                <c:pt idx="0">
                  <c:v>Volatility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Sheet3!$Q$5:$Q$12</c:f>
              <c:strCache>
                <c:ptCount val="8"/>
                <c:pt idx="0">
                  <c:v>Prisma 2</c:v>
                </c:pt>
                <c:pt idx="1">
                  <c:v>RL MA Defensive </c:v>
                </c:pt>
                <c:pt idx="2">
                  <c:v>Prisma 3</c:v>
                </c:pt>
                <c:pt idx="3">
                  <c:v>RL MA Balanced </c:v>
                </c:pt>
                <c:pt idx="4">
                  <c:v>Prisma 4</c:v>
                </c:pt>
                <c:pt idx="5">
                  <c:v>RL MA Growth </c:v>
                </c:pt>
                <c:pt idx="6">
                  <c:v>Prisma 5 </c:v>
                </c:pt>
                <c:pt idx="7">
                  <c:v>RL MA Adventurous </c:v>
                </c:pt>
              </c:strCache>
            </c:strRef>
          </c:cat>
          <c:val>
            <c:numRef>
              <c:f>Sheet3!$R$5:$R$12</c:f>
              <c:numCache>
                <c:formatCode>0.00%</c:formatCode>
                <c:ptCount val="8"/>
                <c:pt idx="0">
                  <c:v>2.8000000000000001E-2</c:v>
                </c:pt>
                <c:pt idx="1">
                  <c:v>4.9000000000000002E-2</c:v>
                </c:pt>
                <c:pt idx="2">
                  <c:v>5.0999999999999997E-2</c:v>
                </c:pt>
                <c:pt idx="3">
                  <c:v>6.3E-2</c:v>
                </c:pt>
                <c:pt idx="4">
                  <c:v>9.0999999999999998E-2</c:v>
                </c:pt>
                <c:pt idx="5">
                  <c:v>7.9000000000000001E-2</c:v>
                </c:pt>
                <c:pt idx="6">
                  <c:v>0.124</c:v>
                </c:pt>
                <c:pt idx="7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E-4513-8DAC-BC3DC6E53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1830384"/>
        <c:axId val="2021830864"/>
      </c:barChart>
      <c:catAx>
        <c:axId val="202183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830864"/>
        <c:crosses val="autoZero"/>
        <c:auto val="1"/>
        <c:lblAlgn val="ctr"/>
        <c:lblOffset val="100"/>
        <c:noMultiLvlLbl val="0"/>
      </c:catAx>
      <c:valAx>
        <c:axId val="2021830864"/>
        <c:scaling>
          <c:orientation val="minMax"/>
          <c:max val="0.16000000000000003"/>
          <c:min val="2.000000000000000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830384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'Global Asset Class YTD'!$G$12</c:f>
              <c:strCache>
                <c:ptCount val="1"/>
                <c:pt idx="0">
                  <c:v>2024 YTD €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YTD'!$H$11:$M$11</c:f>
              <c:strCache>
                <c:ptCount val="6"/>
                <c:pt idx="0">
                  <c:v>MSCI All Country World Stock Index </c:v>
                </c:pt>
                <c:pt idx="1">
                  <c:v>S&amp;P 500 </c:v>
                </c:pt>
                <c:pt idx="2">
                  <c:v>Nasdaq Composite </c:v>
                </c:pt>
                <c:pt idx="3">
                  <c:v>Dow Jones Industrial Average </c:v>
                </c:pt>
                <c:pt idx="4">
                  <c:v>MSCI All Country Europe Stock Index </c:v>
                </c:pt>
                <c:pt idx="5">
                  <c:v>MSCI Emerging Markets Stock Index </c:v>
                </c:pt>
              </c:strCache>
            </c:strRef>
          </c:cat>
          <c:val>
            <c:numRef>
              <c:f>'Global Asset Class YTD'!$H$12:$M$12</c:f>
              <c:numCache>
                <c:formatCode>0.00%</c:formatCode>
                <c:ptCount val="6"/>
                <c:pt idx="0">
                  <c:v>0.17899999999999999</c:v>
                </c:pt>
                <c:pt idx="1">
                  <c:v>0.20799999999999999</c:v>
                </c:pt>
                <c:pt idx="2">
                  <c:v>0.19500000000000001</c:v>
                </c:pt>
                <c:pt idx="3">
                  <c:v>0.128</c:v>
                </c:pt>
                <c:pt idx="4">
                  <c:v>0.122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A-463F-BDF5-5D8CF119BB1F}"/>
            </c:ext>
          </c:extLst>
        </c:ser>
        <c:ser>
          <c:idx val="1"/>
          <c:order val="1"/>
          <c:tx>
            <c:strRef>
              <c:f>'Global Asset Class YTD'!$G$13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YTD'!$H$11:$M$11</c:f>
              <c:strCache>
                <c:ptCount val="6"/>
                <c:pt idx="0">
                  <c:v>MSCI All Country World Stock Index </c:v>
                </c:pt>
                <c:pt idx="1">
                  <c:v>S&amp;P 500 </c:v>
                </c:pt>
                <c:pt idx="2">
                  <c:v>Nasdaq Composite </c:v>
                </c:pt>
                <c:pt idx="3">
                  <c:v>Dow Jones Industrial Average </c:v>
                </c:pt>
                <c:pt idx="4">
                  <c:v>MSCI All Country Europe Stock Index </c:v>
                </c:pt>
                <c:pt idx="5">
                  <c:v>MSCI Emerging Markets Stock Index </c:v>
                </c:pt>
              </c:strCache>
            </c:strRef>
          </c:cat>
          <c:val>
            <c:numRef>
              <c:f>'Global Asset Class YTD'!$H$13:$M$13</c:f>
              <c:numCache>
                <c:formatCode>0.0%</c:formatCode>
                <c:ptCount val="6"/>
                <c:pt idx="0">
                  <c:v>0.187</c:v>
                </c:pt>
                <c:pt idx="1">
                  <c:v>0.221</c:v>
                </c:pt>
                <c:pt idx="2">
                  <c:v>0.39700000000000002</c:v>
                </c:pt>
                <c:pt idx="3">
                  <c:v>0.123</c:v>
                </c:pt>
                <c:pt idx="4">
                  <c:v>0.16700000000000001</c:v>
                </c:pt>
                <c:pt idx="5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A-463F-BDF5-5D8CF119B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033695"/>
        <c:axId val="401034175"/>
      </c:barChart>
      <c:catAx>
        <c:axId val="40103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34175"/>
        <c:crosses val="autoZero"/>
        <c:auto val="1"/>
        <c:lblAlgn val="ctr"/>
        <c:lblOffset val="100"/>
        <c:noMultiLvlLbl val="0"/>
      </c:catAx>
      <c:valAx>
        <c:axId val="40103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3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42232119027437E-2"/>
          <c:y val="0.1054595479457629"/>
          <c:w val="0.9056659227756958"/>
          <c:h val="0.84830596099153266"/>
        </c:manualLayout>
      </c:layout>
      <c:lineChart>
        <c:grouping val="standard"/>
        <c:varyColors val="0"/>
        <c:ser>
          <c:idx val="0"/>
          <c:order val="0"/>
          <c:tx>
            <c:strRef>
              <c:f>'Global Asset Class Historic '!$P$1</c:f>
              <c:strCache>
                <c:ptCount val="1"/>
                <c:pt idx="0">
                  <c:v>MSCI ACWI GTR in EU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A2-4D9D-AAAF-577A8BA8C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'Global Asset Class Historic '!$A$2:$A$233</c:f>
              <c:numCache>
                <c:formatCode>mmm\-yy</c:formatCode>
                <c:ptCount val="2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  <c:pt idx="222">
                  <c:v>45474</c:v>
                </c:pt>
                <c:pt idx="223">
                  <c:v>45505</c:v>
                </c:pt>
                <c:pt idx="224">
                  <c:v>45536</c:v>
                </c:pt>
                <c:pt idx="225">
                  <c:v>45566</c:v>
                </c:pt>
              </c:numCache>
            </c:numRef>
          </c:cat>
          <c:val>
            <c:numRef>
              <c:f>'Global Asset Class Historic '!$P$2:$P$233</c:f>
              <c:numCache>
                <c:formatCode>0.0%</c:formatCode>
                <c:ptCount val="232"/>
                <c:pt idx="0" formatCode="0%">
                  <c:v>0</c:v>
                </c:pt>
                <c:pt idx="1">
                  <c:v>3.5709077938125659E-2</c:v>
                </c:pt>
                <c:pt idx="2">
                  <c:v>3.9199602012478324E-2</c:v>
                </c:pt>
                <c:pt idx="3">
                  <c:v>6.428683606697988E-2</c:v>
                </c:pt>
                <c:pt idx="4">
                  <c:v>7.7806250642672548E-2</c:v>
                </c:pt>
                <c:pt idx="5">
                  <c:v>2.8696271345692283E-2</c:v>
                </c:pt>
                <c:pt idx="6">
                  <c:v>3.3943773224572024E-2</c:v>
                </c:pt>
                <c:pt idx="7">
                  <c:v>4.0286941412061454E-2</c:v>
                </c:pt>
                <c:pt idx="8">
                  <c:v>6.7636770933122967E-2</c:v>
                </c:pt>
                <c:pt idx="9">
                  <c:v>8.6934866723947971E-2</c:v>
                </c:pt>
                <c:pt idx="10">
                  <c:v>0.12101864820958852</c:v>
                </c:pt>
                <c:pt idx="11">
                  <c:v>0.13880434494239993</c:v>
                </c:pt>
                <c:pt idx="12">
                  <c:v>0.17043614219339659</c:v>
                </c:pt>
                <c:pt idx="13">
                  <c:v>0.18965890850489145</c:v>
                </c:pt>
                <c:pt idx="14">
                  <c:v>0.17654576963005852</c:v>
                </c:pt>
                <c:pt idx="15">
                  <c:v>0.19646993279022482</c:v>
                </c:pt>
                <c:pt idx="16">
                  <c:v>0.23902566643835399</c:v>
                </c:pt>
                <c:pt idx="17">
                  <c:v>0.28250917267123898</c:v>
                </c:pt>
                <c:pt idx="18">
                  <c:v>0.27675798962079784</c:v>
                </c:pt>
                <c:pt idx="19">
                  <c:v>0.24723348130056963</c:v>
                </c:pt>
                <c:pt idx="20">
                  <c:v>0.24597282600381321</c:v>
                </c:pt>
                <c:pt idx="21">
                  <c:v>0.29029715639929693</c:v>
                </c:pt>
                <c:pt idx="22">
                  <c:v>0.32731898122785424</c:v>
                </c:pt>
                <c:pt idx="23">
                  <c:v>0.26822329516704202</c:v>
                </c:pt>
                <c:pt idx="24">
                  <c:v>0.2602873635669839</c:v>
                </c:pt>
                <c:pt idx="25">
                  <c:v>0.14891301885115354</c:v>
                </c:pt>
                <c:pt idx="26">
                  <c:v>0.1394464851826524</c:v>
                </c:pt>
                <c:pt idx="27">
                  <c:v>0.1129456130841686</c:v>
                </c:pt>
                <c:pt idx="28">
                  <c:v>0.18356942056913028</c:v>
                </c:pt>
                <c:pt idx="29">
                  <c:v>0.2042166692712459</c:v>
                </c:pt>
                <c:pt idx="30">
                  <c:v>0.10315859024268249</c:v>
                </c:pt>
                <c:pt idx="31">
                  <c:v>7.9275853261272289E-2</c:v>
                </c:pt>
                <c:pt idx="32">
                  <c:v>8.4860691780236697E-2</c:v>
                </c:pt>
                <c:pt idx="33">
                  <c:v>-3.3650588567231667E-2</c:v>
                </c:pt>
                <c:pt idx="34">
                  <c:v>-0.19714073308945232</c:v>
                </c:pt>
                <c:pt idx="35">
                  <c:v>-0.24381402642651154</c:v>
                </c:pt>
                <c:pt idx="36">
                  <c:v>-0.23330662912973607</c:v>
                </c:pt>
                <c:pt idx="37">
                  <c:v>-0.28449388175518137</c:v>
                </c:pt>
                <c:pt idx="38">
                  <c:v>-0.34392090133561737</c:v>
                </c:pt>
                <c:pt idx="39">
                  <c:v>-0.29910470236044701</c:v>
                </c:pt>
                <c:pt idx="40">
                  <c:v>-0.22460597744259772</c:v>
                </c:pt>
                <c:pt idx="41">
                  <c:v>-0.17411779787725848</c:v>
                </c:pt>
                <c:pt idx="42">
                  <c:v>-0.17565537131139777</c:v>
                </c:pt>
                <c:pt idx="43">
                  <c:v>-0.11181121696613587</c:v>
                </c:pt>
                <c:pt idx="44">
                  <c:v>-8.2359133389530964E-2</c:v>
                </c:pt>
                <c:pt idx="45">
                  <c:v>-5.0348945900460081E-2</c:v>
                </c:pt>
                <c:pt idx="46">
                  <c:v>-6.9301378142174463E-2</c:v>
                </c:pt>
                <c:pt idx="47">
                  <c:v>-3.9882214903580009E-2</c:v>
                </c:pt>
                <c:pt idx="48">
                  <c:v>-3.5246063066469448E-3</c:v>
                </c:pt>
                <c:pt idx="49">
                  <c:v>-4.0399257859392745E-2</c:v>
                </c:pt>
                <c:pt idx="50">
                  <c:v>-2.3981691644489871E-2</c:v>
                </c:pt>
                <c:pt idx="51">
                  <c:v>3.9794685534279492E-2</c:v>
                </c:pt>
                <c:pt idx="52">
                  <c:v>4.2743960521929553E-2</c:v>
                </c:pt>
                <c:pt idx="53">
                  <c:v>-3.2173046337700552E-2</c:v>
                </c:pt>
                <c:pt idx="54">
                  <c:v>-6.7581774603741707E-2</c:v>
                </c:pt>
                <c:pt idx="55">
                  <c:v>-1.3263216886352893E-2</c:v>
                </c:pt>
                <c:pt idx="56">
                  <c:v>-4.3493769632383418E-2</c:v>
                </c:pt>
                <c:pt idx="57">
                  <c:v>2.4351174026394487E-2</c:v>
                </c:pt>
                <c:pt idx="58">
                  <c:v>5.2978312662264812E-2</c:v>
                </c:pt>
                <c:pt idx="59">
                  <c:v>4.8880698825188348E-2</c:v>
                </c:pt>
                <c:pt idx="60">
                  <c:v>0.10678176391431222</c:v>
                </c:pt>
                <c:pt idx="61">
                  <c:v>0.12226013225067903</c:v>
                </c:pt>
                <c:pt idx="62">
                  <c:v>0.14905147791984405</c:v>
                </c:pt>
                <c:pt idx="63">
                  <c:v>0.14317616583019827</c:v>
                </c:pt>
                <c:pt idx="64">
                  <c:v>0.16744620090585002</c:v>
                </c:pt>
                <c:pt idx="65">
                  <c:v>0.15316458368068978</c:v>
                </c:pt>
                <c:pt idx="66">
                  <c:v>0.13486668521824399</c:v>
                </c:pt>
                <c:pt idx="67">
                  <c:v>0.10701607926132808</c:v>
                </c:pt>
                <c:pt idx="68">
                  <c:v>3.1744694645467177E-2</c:v>
                </c:pt>
                <c:pt idx="69">
                  <c:v>-3.2149808452046215E-2</c:v>
                </c:pt>
                <c:pt idx="70">
                  <c:v>5.1533690770743303E-2</c:v>
                </c:pt>
                <c:pt idx="71">
                  <c:v>3.514517191290864E-2</c:v>
                </c:pt>
                <c:pt idx="72">
                  <c:v>4.0784232165066783E-2</c:v>
                </c:pt>
                <c:pt idx="73">
                  <c:v>9.0230579856896184E-2</c:v>
                </c:pt>
                <c:pt idx="74">
                  <c:v>0.14205396960213335</c:v>
                </c:pt>
                <c:pt idx="75">
                  <c:v>0.15788865218520257</c:v>
                </c:pt>
                <c:pt idx="76">
                  <c:v>0.14233572896569413</c:v>
                </c:pt>
                <c:pt idx="77">
                  <c:v>6.6177431714019547E-2</c:v>
                </c:pt>
                <c:pt idx="78">
                  <c:v>0.10947735865023389</c:v>
                </c:pt>
                <c:pt idx="79">
                  <c:v>0.12536626296649686</c:v>
                </c:pt>
                <c:pt idx="80">
                  <c:v>0.14537601900549091</c:v>
                </c:pt>
                <c:pt idx="81">
                  <c:v>0.17346674978083654</c:v>
                </c:pt>
                <c:pt idx="82">
                  <c:v>0.16865263446941314</c:v>
                </c:pt>
                <c:pt idx="83">
                  <c:v>0.186596155175628</c:v>
                </c:pt>
                <c:pt idx="84">
                  <c:v>0.21294791750782877</c:v>
                </c:pt>
                <c:pt idx="85">
                  <c:v>0.2720883364985261</c:v>
                </c:pt>
                <c:pt idx="86">
                  <c:v>0.28744470593520677</c:v>
                </c:pt>
                <c:pt idx="87">
                  <c:v>0.31669345801233478</c:v>
                </c:pt>
                <c:pt idx="88">
                  <c:v>0.34965446232276887</c:v>
                </c:pt>
                <c:pt idx="89">
                  <c:v>0.36912781050123811</c:v>
                </c:pt>
                <c:pt idx="90">
                  <c:v>0.33230544419121488</c:v>
                </c:pt>
                <c:pt idx="91">
                  <c:v>0.39085329709772254</c:v>
                </c:pt>
                <c:pt idx="92">
                  <c:v>0.36572539674332544</c:v>
                </c:pt>
                <c:pt idx="93">
                  <c:v>0.41795060826133806</c:v>
                </c:pt>
                <c:pt idx="94">
                  <c:v>0.47446320968260608</c:v>
                </c:pt>
                <c:pt idx="95">
                  <c:v>0.50349120184601648</c:v>
                </c:pt>
                <c:pt idx="96">
                  <c:v>0.53034451521026027</c:v>
                </c:pt>
                <c:pt idx="97">
                  <c:v>0.47911272330397708</c:v>
                </c:pt>
                <c:pt idx="98">
                  <c:v>0.53900837357844555</c:v>
                </c:pt>
                <c:pt idx="99">
                  <c:v>0.54540072862390387</c:v>
                </c:pt>
                <c:pt idx="100">
                  <c:v>0.55601463289659558</c:v>
                </c:pt>
                <c:pt idx="101">
                  <c:v>0.59334048672913298</c:v>
                </c:pt>
                <c:pt idx="102">
                  <c:v>0.61779642489002073</c:v>
                </c:pt>
                <c:pt idx="103">
                  <c:v>0.6122398591319359</c:v>
                </c:pt>
                <c:pt idx="104">
                  <c:v>0.65429888297420002</c:v>
                </c:pt>
                <c:pt idx="105">
                  <c:v>0.63245372126659505</c:v>
                </c:pt>
                <c:pt idx="106">
                  <c:v>0.65190576804988121</c:v>
                </c:pt>
                <c:pt idx="107">
                  <c:v>0.69720608964285391</c:v>
                </c:pt>
                <c:pt idx="108">
                  <c:v>0.6817083564017753</c:v>
                </c:pt>
                <c:pt idx="109">
                  <c:v>0.67631135745851823</c:v>
                </c:pt>
                <c:pt idx="110">
                  <c:v>0.77126329473326816</c:v>
                </c:pt>
                <c:pt idx="111">
                  <c:v>0.76576366179503674</c:v>
                </c:pt>
                <c:pt idx="112">
                  <c:v>0.79360071231865414</c:v>
                </c:pt>
                <c:pt idx="113">
                  <c:v>0.81037071979931685</c:v>
                </c:pt>
                <c:pt idx="114">
                  <c:v>0.75922606996423814</c:v>
                </c:pt>
                <c:pt idx="115">
                  <c:v>0.79098838667299443</c:v>
                </c:pt>
                <c:pt idx="116">
                  <c:v>0.67274821499149506</c:v>
                </c:pt>
                <c:pt idx="117">
                  <c:v>0.6170702409633182</c:v>
                </c:pt>
                <c:pt idx="118">
                  <c:v>0.74093785395414813</c:v>
                </c:pt>
                <c:pt idx="119">
                  <c:v>0.74728547606972118</c:v>
                </c:pt>
                <c:pt idx="120">
                  <c:v>0.712146113628225</c:v>
                </c:pt>
                <c:pt idx="121">
                  <c:v>0.62015313379348125</c:v>
                </c:pt>
                <c:pt idx="122">
                  <c:v>0.59870650182485097</c:v>
                </c:pt>
                <c:pt idx="123">
                  <c:v>0.68876395943362212</c:v>
                </c:pt>
                <c:pt idx="124">
                  <c:v>0.70263794541459301</c:v>
                </c:pt>
                <c:pt idx="125">
                  <c:v>0.72968490782595752</c:v>
                </c:pt>
                <c:pt idx="126">
                  <c:v>0.7129245827976507</c:v>
                </c:pt>
                <c:pt idx="127">
                  <c:v>0.78422809843800623</c:v>
                </c:pt>
                <c:pt idx="128">
                  <c:v>0.79704379237646183</c:v>
                </c:pt>
                <c:pt idx="129">
                  <c:v>0.80179206701186412</c:v>
                </c:pt>
                <c:pt idx="130">
                  <c:v>0.79269249828765709</c:v>
                </c:pt>
                <c:pt idx="131">
                  <c:v>0.83122091270281462</c:v>
                </c:pt>
                <c:pt idx="132">
                  <c:v>0.87761341492154854</c:v>
                </c:pt>
                <c:pt idx="133">
                  <c:v>0.90747409798757839</c:v>
                </c:pt>
                <c:pt idx="134">
                  <c:v>0.96444564765052265</c:v>
                </c:pt>
                <c:pt idx="135">
                  <c:v>0.98675014489789792</c:v>
                </c:pt>
                <c:pt idx="136">
                  <c:v>1.0131135261729258</c:v>
                </c:pt>
                <c:pt idx="137">
                  <c:v>1.0469091578764504</c:v>
                </c:pt>
                <c:pt idx="138">
                  <c:v>1.0519169222349947</c:v>
                </c:pt>
                <c:pt idx="139">
                  <c:v>1.0900289911988426</c:v>
                </c:pt>
                <c:pt idx="140">
                  <c:v>1.0988942445760335</c:v>
                </c:pt>
                <c:pt idx="141">
                  <c:v>1.1437491733606282</c:v>
                </c:pt>
                <c:pt idx="142">
                  <c:v>1.2020743298629466</c:v>
                </c:pt>
                <c:pt idx="143">
                  <c:v>1.2314625092540021</c:v>
                </c:pt>
                <c:pt idx="144">
                  <c:v>1.2606454206551092</c:v>
                </c:pt>
                <c:pt idx="145">
                  <c:v>1.3542727984475527</c:v>
                </c:pt>
                <c:pt idx="146">
                  <c:v>1.2711121516519897</c:v>
                </c:pt>
                <c:pt idx="147">
                  <c:v>1.221255267980264</c:v>
                </c:pt>
                <c:pt idx="148">
                  <c:v>1.2635462833809792</c:v>
                </c:pt>
                <c:pt idx="149">
                  <c:v>1.284824440678614</c:v>
                </c:pt>
                <c:pt idx="150">
                  <c:v>1.2856261477336941</c:v>
                </c:pt>
                <c:pt idx="151">
                  <c:v>1.354419971723364</c:v>
                </c:pt>
                <c:pt idx="152">
                  <c:v>1.3819314981987714</c:v>
                </c:pt>
                <c:pt idx="153">
                  <c:v>1.3952152418841186</c:v>
                </c:pt>
                <c:pt idx="154">
                  <c:v>1.2301669971287641</c:v>
                </c:pt>
                <c:pt idx="155">
                  <c:v>1.2612728435677811</c:v>
                </c:pt>
                <c:pt idx="156">
                  <c:v>1.0980493537834459</c:v>
                </c:pt>
                <c:pt idx="157">
                  <c:v>1.2504284969290154</c:v>
                </c:pt>
                <c:pt idx="158">
                  <c:v>1.3205546263628767</c:v>
                </c:pt>
                <c:pt idx="159">
                  <c:v>1.3587732023026413</c:v>
                </c:pt>
                <c:pt idx="160">
                  <c:v>1.4454950550747565</c:v>
                </c:pt>
                <c:pt idx="161">
                  <c:v>1.3058818380625328</c:v>
                </c:pt>
                <c:pt idx="162">
                  <c:v>1.4393776816762098</c:v>
                </c:pt>
                <c:pt idx="163">
                  <c:v>1.4628574349905619</c:v>
                </c:pt>
                <c:pt idx="164">
                  <c:v>1.4143369233930172</c:v>
                </c:pt>
                <c:pt idx="165">
                  <c:v>1.4694901085034968</c:v>
                </c:pt>
                <c:pt idx="166">
                  <c:v>1.5196723225743849</c:v>
                </c:pt>
                <c:pt idx="167">
                  <c:v>1.5925327765535917</c:v>
                </c:pt>
                <c:pt idx="168">
                  <c:v>1.6631740124527943</c:v>
                </c:pt>
                <c:pt idx="169">
                  <c:v>1.6472521877985207</c:v>
                </c:pt>
                <c:pt idx="170">
                  <c:v>1.4472378964988435</c:v>
                </c:pt>
                <c:pt idx="171">
                  <c:v>1.1343339566896156</c:v>
                </c:pt>
                <c:pt idx="172">
                  <c:v>1.3553804709970854</c:v>
                </c:pt>
                <c:pt idx="173">
                  <c:v>1.4566163198509057</c:v>
                </c:pt>
                <c:pt idx="174">
                  <c:v>1.5280611992956596</c:v>
                </c:pt>
                <c:pt idx="175">
                  <c:v>1.6293241590160767</c:v>
                </c:pt>
                <c:pt idx="176">
                  <c:v>1.781644626500368</c:v>
                </c:pt>
                <c:pt idx="177">
                  <c:v>1.7065010502556066</c:v>
                </c:pt>
                <c:pt idx="178">
                  <c:v>1.6398973969888733</c:v>
                </c:pt>
                <c:pt idx="179">
                  <c:v>1.9424759696056209</c:v>
                </c:pt>
                <c:pt idx="180">
                  <c:v>2.0565371948502529</c:v>
                </c:pt>
                <c:pt idx="181">
                  <c:v>2.0522362495136997</c:v>
                </c:pt>
                <c:pt idx="182">
                  <c:v>2.1271997321446388</c:v>
                </c:pt>
                <c:pt idx="183">
                  <c:v>2.2388862391244282</c:v>
                </c:pt>
                <c:pt idx="184">
                  <c:v>2.3608818467767416</c:v>
                </c:pt>
                <c:pt idx="185">
                  <c:v>2.3988331870314794</c:v>
                </c:pt>
                <c:pt idx="186">
                  <c:v>2.4728140943973274</c:v>
                </c:pt>
                <c:pt idx="187">
                  <c:v>2.4983862256658194</c:v>
                </c:pt>
                <c:pt idx="188">
                  <c:v>2.5912273883269523</c:v>
                </c:pt>
                <c:pt idx="189">
                  <c:v>2.4640599955731837</c:v>
                </c:pt>
                <c:pt idx="190">
                  <c:v>2.6365122179961547</c:v>
                </c:pt>
                <c:pt idx="191">
                  <c:v>2.576934152158965</c:v>
                </c:pt>
                <c:pt idx="192">
                  <c:v>2.7107805005479304</c:v>
                </c:pt>
                <c:pt idx="193">
                  <c:v>2.5414944400453838</c:v>
                </c:pt>
                <c:pt idx="194">
                  <c:v>2.44974158502907</c:v>
                </c:pt>
                <c:pt idx="195">
                  <c:v>2.5384580229865299</c:v>
                </c:pt>
                <c:pt idx="196">
                  <c:v>2.3088715857010325</c:v>
                </c:pt>
                <c:pt idx="197">
                  <c:v>2.3037147115762049</c:v>
                </c:pt>
                <c:pt idx="198">
                  <c:v>2.0604682705068051</c:v>
                </c:pt>
                <c:pt idx="199">
                  <c:v>2.2775604712720678</c:v>
                </c:pt>
                <c:pt idx="200">
                  <c:v>2.182103109984332</c:v>
                </c:pt>
                <c:pt idx="201">
                  <c:v>1.915206310790067</c:v>
                </c:pt>
                <c:pt idx="202">
                  <c:v>2.0925094418434158</c:v>
                </c:pt>
                <c:pt idx="203">
                  <c:v>2.287728982736382</c:v>
                </c:pt>
                <c:pt idx="204">
                  <c:v>2.1330827901961693</c:v>
                </c:pt>
                <c:pt idx="205">
                  <c:v>2.3376420246317724</c:v>
                </c:pt>
                <c:pt idx="206">
                  <c:v>2.2748338926886071</c:v>
                </c:pt>
                <c:pt idx="207">
                  <c:v>2.3572431811813419</c:v>
                </c:pt>
                <c:pt idx="208">
                  <c:v>2.4042379319366218</c:v>
                </c:pt>
                <c:pt idx="209">
                  <c:v>2.3965016525041447</c:v>
                </c:pt>
                <c:pt idx="210">
                  <c:v>2.5829275901673556</c:v>
                </c:pt>
                <c:pt idx="211">
                  <c:v>2.6974555096155477</c:v>
                </c:pt>
                <c:pt idx="212">
                  <c:v>2.6224784715513101</c:v>
                </c:pt>
                <c:pt idx="213">
                  <c:v>2.4971701096499008</c:v>
                </c:pt>
                <c:pt idx="214">
                  <c:v>2.4025028364744183</c:v>
                </c:pt>
                <c:pt idx="215">
                  <c:v>2.6787064088733099</c:v>
                </c:pt>
                <c:pt idx="216">
                  <c:v>2.8290981318482782</c:v>
                </c:pt>
                <c:pt idx="217">
                  <c:v>2.8772315390006287</c:v>
                </c:pt>
                <c:pt idx="218">
                  <c:v>3.0592403418990131</c:v>
                </c:pt>
                <c:pt idx="219">
                  <c:v>3.1976413158762598</c:v>
                </c:pt>
                <c:pt idx="220">
                  <c:v>3.0829061919476475</c:v>
                </c:pt>
                <c:pt idx="221">
                  <c:v>3.2360151741456851</c:v>
                </c:pt>
                <c:pt idx="222">
                  <c:v>3.3440335610864</c:v>
                </c:pt>
                <c:pt idx="223">
                  <c:v>3.4997598766573459</c:v>
                </c:pt>
                <c:pt idx="224">
                  <c:v>3.5298264209854726</c:v>
                </c:pt>
                <c:pt idx="225">
                  <c:v>3.5423147183168089</c:v>
                </c:pt>
                <c:pt idx="226">
                  <c:v>3.6114366269418015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A2-4D9D-AAAF-577A8BA8C11F}"/>
            </c:ext>
          </c:extLst>
        </c:ser>
        <c:ser>
          <c:idx val="1"/>
          <c:order val="1"/>
          <c:tx>
            <c:strRef>
              <c:f>'Global Asset Class Historic '!$Q$1</c:f>
              <c:strCache>
                <c:ptCount val="1"/>
                <c:pt idx="0">
                  <c:v>S&amp;P 500 GTR in EU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A2-4D9D-AAAF-577A8BA8C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'Global Asset Class Historic '!$A$2:$A$233</c:f>
              <c:numCache>
                <c:formatCode>mmm\-yy</c:formatCode>
                <c:ptCount val="2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  <c:pt idx="222">
                  <c:v>45474</c:v>
                </c:pt>
                <c:pt idx="223">
                  <c:v>45505</c:v>
                </c:pt>
                <c:pt idx="224">
                  <c:v>45536</c:v>
                </c:pt>
                <c:pt idx="225">
                  <c:v>45566</c:v>
                </c:pt>
              </c:numCache>
            </c:numRef>
          </c:cat>
          <c:val>
            <c:numRef>
              <c:f>'Global Asset Class Historic '!$Q$2:$Q$233</c:f>
              <c:numCache>
                <c:formatCode>0.0%</c:formatCode>
                <c:ptCount val="232"/>
                <c:pt idx="0" formatCode="0%">
                  <c:v>0</c:v>
                </c:pt>
                <c:pt idx="1">
                  <c:v>2.6477831146787735E-2</c:v>
                </c:pt>
                <c:pt idx="2">
                  <c:v>2.9262960497354128E-2</c:v>
                </c:pt>
                <c:pt idx="3">
                  <c:v>4.2074737364618219E-2</c:v>
                </c:pt>
                <c:pt idx="4">
                  <c:v>5.6067533950054413E-2</c:v>
                </c:pt>
                <c:pt idx="5">
                  <c:v>2.5672432225483703E-2</c:v>
                </c:pt>
                <c:pt idx="6">
                  <c:v>2.7062897994918414E-2</c:v>
                </c:pt>
                <c:pt idx="7">
                  <c:v>3.3398330377226844E-2</c:v>
                </c:pt>
                <c:pt idx="8">
                  <c:v>5.7986115750439493E-2</c:v>
                </c:pt>
                <c:pt idx="9">
                  <c:v>8.5250377367359534E-2</c:v>
                </c:pt>
                <c:pt idx="10">
                  <c:v>0.12061445557122738</c:v>
                </c:pt>
                <c:pt idx="11">
                  <c:v>0.14192409351198904</c:v>
                </c:pt>
                <c:pt idx="12">
                  <c:v>0.15794271563106718</c:v>
                </c:pt>
                <c:pt idx="13">
                  <c:v>0.17545449583485906</c:v>
                </c:pt>
                <c:pt idx="14">
                  <c:v>0.1524639954928334</c:v>
                </c:pt>
                <c:pt idx="15">
                  <c:v>0.16535426790277669</c:v>
                </c:pt>
                <c:pt idx="16">
                  <c:v>0.21697394000013717</c:v>
                </c:pt>
                <c:pt idx="17">
                  <c:v>0.25944039735040819</c:v>
                </c:pt>
                <c:pt idx="18">
                  <c:v>0.23851689746759078</c:v>
                </c:pt>
                <c:pt idx="19">
                  <c:v>0.20011691233926043</c:v>
                </c:pt>
                <c:pt idx="20">
                  <c:v>0.21810674802776731</c:v>
                </c:pt>
                <c:pt idx="21">
                  <c:v>0.26366251695384252</c:v>
                </c:pt>
                <c:pt idx="22">
                  <c:v>0.28376339223799363</c:v>
                </c:pt>
                <c:pt idx="23">
                  <c:v>0.23009362206161696</c:v>
                </c:pt>
                <c:pt idx="24">
                  <c:v>0.22155968304450538</c:v>
                </c:pt>
                <c:pt idx="25">
                  <c:v>0.14828854686686255</c:v>
                </c:pt>
                <c:pt idx="26">
                  <c:v>0.11098551408935364</c:v>
                </c:pt>
                <c:pt idx="27">
                  <c:v>0.10618833974703534</c:v>
                </c:pt>
                <c:pt idx="28">
                  <c:v>0.16006318135983663</c:v>
                </c:pt>
                <c:pt idx="29">
                  <c:v>0.17508900333215777</c:v>
                </c:pt>
                <c:pt idx="30">
                  <c:v>7.6024814775347102E-2</c:v>
                </c:pt>
                <c:pt idx="31">
                  <c:v>6.6979576231666588E-2</c:v>
                </c:pt>
                <c:pt idx="32">
                  <c:v>8.2413091090467669E-2</c:v>
                </c:pt>
                <c:pt idx="33">
                  <c:v>-1.4037840974011857E-2</c:v>
                </c:pt>
                <c:pt idx="34">
                  <c:v>-0.17962813601728286</c:v>
                </c:pt>
                <c:pt idx="35">
                  <c:v>-0.23849355440158149</c:v>
                </c:pt>
                <c:pt idx="36">
                  <c:v>-0.23039091401591008</c:v>
                </c:pt>
                <c:pt idx="37">
                  <c:v>-0.29525851612104942</c:v>
                </c:pt>
                <c:pt idx="38">
                  <c:v>-0.3702978150390116</c:v>
                </c:pt>
                <c:pt idx="39">
                  <c:v>-0.31513893809558835</c:v>
                </c:pt>
                <c:pt idx="40">
                  <c:v>-0.24959129049546505</c:v>
                </c:pt>
                <c:pt idx="41">
                  <c:v>-0.20761872008822393</c:v>
                </c:pt>
                <c:pt idx="42">
                  <c:v>-0.2060469300698371</c:v>
                </c:pt>
                <c:pt idx="43">
                  <c:v>-0.14599445035149358</c:v>
                </c:pt>
                <c:pt idx="44">
                  <c:v>-0.11516122539427542</c:v>
                </c:pt>
                <c:pt idx="45">
                  <c:v>-8.2143350116918729E-2</c:v>
                </c:pt>
                <c:pt idx="46">
                  <c:v>-9.9194436904351868E-2</c:v>
                </c:pt>
                <c:pt idx="47">
                  <c:v>-4.5160972565785044E-2</c:v>
                </c:pt>
                <c:pt idx="48">
                  <c:v>-2.6717788368510326E-2</c:v>
                </c:pt>
                <c:pt idx="49">
                  <c:v>-6.1730366775335742E-2</c:v>
                </c:pt>
                <c:pt idx="50">
                  <c:v>-3.2665451052467348E-2</c:v>
                </c:pt>
                <c:pt idx="51">
                  <c:v>2.5708277799256649E-2</c:v>
                </c:pt>
                <c:pt idx="52">
                  <c:v>4.1901854202725845E-2</c:v>
                </c:pt>
                <c:pt idx="53">
                  <c:v>-4.1294823353077985E-2</c:v>
                </c:pt>
                <c:pt idx="54">
                  <c:v>-9.1481339299950837E-2</c:v>
                </c:pt>
                <c:pt idx="55">
                  <c:v>-2.7827763533478277E-2</c:v>
                </c:pt>
                <c:pt idx="56">
                  <c:v>-7.1715708026991218E-2</c:v>
                </c:pt>
                <c:pt idx="57">
                  <c:v>1.1128757467691201E-2</c:v>
                </c:pt>
                <c:pt idx="58">
                  <c:v>4.9601353119894893E-2</c:v>
                </c:pt>
                <c:pt idx="59">
                  <c:v>4.9735940721645305E-2</c:v>
                </c:pt>
                <c:pt idx="60">
                  <c:v>0.11989126000702627</c:v>
                </c:pt>
                <c:pt idx="61">
                  <c:v>0.14643446285198081</c:v>
                </c:pt>
                <c:pt idx="62">
                  <c:v>0.18571026506655144</c:v>
                </c:pt>
                <c:pt idx="63">
                  <c:v>0.18618191017455885</c:v>
                </c:pt>
                <c:pt idx="64">
                  <c:v>0.22131104226284606</c:v>
                </c:pt>
                <c:pt idx="65">
                  <c:v>0.2074863501030019</c:v>
                </c:pt>
                <c:pt idx="66">
                  <c:v>0.18735859569003976</c:v>
                </c:pt>
                <c:pt idx="67">
                  <c:v>0.16321408609812835</c:v>
                </c:pt>
                <c:pt idx="68">
                  <c:v>0.10002604815405292</c:v>
                </c:pt>
                <c:pt idx="69">
                  <c:v>2.2695506828553959E-2</c:v>
                </c:pt>
                <c:pt idx="70">
                  <c:v>0.13446908807996522</c:v>
                </c:pt>
                <c:pt idx="71">
                  <c:v>0.13196194883231244</c:v>
                </c:pt>
                <c:pt idx="72">
                  <c:v>0.14354089255832292</c:v>
                </c:pt>
                <c:pt idx="73">
                  <c:v>0.19478915682506723</c:v>
                </c:pt>
                <c:pt idx="74">
                  <c:v>0.24645420671120974</c:v>
                </c:pt>
                <c:pt idx="75">
                  <c:v>0.28747405571779183</c:v>
                </c:pt>
                <c:pt idx="76">
                  <c:v>0.27939275294536969</c:v>
                </c:pt>
                <c:pt idx="77">
                  <c:v>0.20250030454340845</c:v>
                </c:pt>
                <c:pt idx="78">
                  <c:v>0.25204598488024987</c:v>
                </c:pt>
                <c:pt idx="79">
                  <c:v>0.26943565978398126</c:v>
                </c:pt>
                <c:pt idx="80">
                  <c:v>0.29802693504911842</c:v>
                </c:pt>
                <c:pt idx="81">
                  <c:v>0.33157014297084886</c:v>
                </c:pt>
                <c:pt idx="82">
                  <c:v>0.30698354470443406</c:v>
                </c:pt>
                <c:pt idx="83">
                  <c:v>0.31456549984255672</c:v>
                </c:pt>
                <c:pt idx="84">
                  <c:v>0.3265473476157098</c:v>
                </c:pt>
                <c:pt idx="85">
                  <c:v>0.3952558817542618</c:v>
                </c:pt>
                <c:pt idx="86">
                  <c:v>0.41419633236030134</c:v>
                </c:pt>
                <c:pt idx="87">
                  <c:v>0.46723331904679755</c:v>
                </c:pt>
                <c:pt idx="88">
                  <c:v>0.49550197909646387</c:v>
                </c:pt>
                <c:pt idx="89">
                  <c:v>0.53048455653617599</c:v>
                </c:pt>
                <c:pt idx="90">
                  <c:v>0.50993195428062765</c:v>
                </c:pt>
                <c:pt idx="91">
                  <c:v>0.5867636329175826</c:v>
                </c:pt>
                <c:pt idx="92">
                  <c:v>0.54080840507983741</c:v>
                </c:pt>
                <c:pt idx="93">
                  <c:v>0.58912734440648051</c:v>
                </c:pt>
                <c:pt idx="94">
                  <c:v>0.66217596120353162</c:v>
                </c:pt>
                <c:pt idx="95">
                  <c:v>0.71282906568860571</c:v>
                </c:pt>
                <c:pt idx="96">
                  <c:v>0.75619124815869043</c:v>
                </c:pt>
                <c:pt idx="97">
                  <c:v>0.69547255905395389</c:v>
                </c:pt>
                <c:pt idx="98">
                  <c:v>0.7730300044779187</c:v>
                </c:pt>
                <c:pt idx="99">
                  <c:v>0.78793359486222248</c:v>
                </c:pt>
                <c:pt idx="100">
                  <c:v>0.80115005896258484</c:v>
                </c:pt>
                <c:pt idx="101">
                  <c:v>0.84343040827608462</c:v>
                </c:pt>
                <c:pt idx="102">
                  <c:v>0.88151108693342251</c:v>
                </c:pt>
                <c:pt idx="103">
                  <c:v>0.8555633014975712</c:v>
                </c:pt>
                <c:pt idx="104">
                  <c:v>0.929795190989951</c:v>
                </c:pt>
                <c:pt idx="105">
                  <c:v>0.90273245464361762</c:v>
                </c:pt>
                <c:pt idx="106">
                  <c:v>0.94920696340682786</c:v>
                </c:pt>
                <c:pt idx="107">
                  <c:v>1.0016303623729386</c:v>
                </c:pt>
                <c:pt idx="108">
                  <c:v>0.99658804289961578</c:v>
                </c:pt>
                <c:pt idx="109">
                  <c:v>0.93665200572933205</c:v>
                </c:pt>
                <c:pt idx="110">
                  <c:v>1.0479543156850888</c:v>
                </c:pt>
                <c:pt idx="111">
                  <c:v>1.0155669810234926</c:v>
                </c:pt>
                <c:pt idx="112">
                  <c:v>1.0349027432446873</c:v>
                </c:pt>
                <c:pt idx="113">
                  <c:v>1.0610700878714139</c:v>
                </c:pt>
                <c:pt idx="114">
                  <c:v>1.0211717820066792</c:v>
                </c:pt>
                <c:pt idx="115">
                  <c:v>1.0635178111609613</c:v>
                </c:pt>
                <c:pt idx="116">
                  <c:v>0.93901786916502028</c:v>
                </c:pt>
                <c:pt idx="117">
                  <c:v>0.8910398012409414</c:v>
                </c:pt>
                <c:pt idx="118">
                  <c:v>1.0505567063615822</c:v>
                </c:pt>
                <c:pt idx="119">
                  <c:v>1.056654752744977</c:v>
                </c:pt>
                <c:pt idx="120">
                  <c:v>1.0242174888766207</c:v>
                </c:pt>
                <c:pt idx="121">
                  <c:v>0.92376723947432227</c:v>
                </c:pt>
                <c:pt idx="122">
                  <c:v>0.92117170370814561</c:v>
                </c:pt>
                <c:pt idx="123">
                  <c:v>1.051500526987017</c:v>
                </c:pt>
                <c:pt idx="124">
                  <c:v>1.0594536525343963</c:v>
                </c:pt>
                <c:pt idx="125">
                  <c:v>1.0964376364683455</c:v>
                </c:pt>
                <c:pt idx="126">
                  <c:v>1.1018696553200058</c:v>
                </c:pt>
                <c:pt idx="127">
                  <c:v>1.1793629414101929</c:v>
                </c:pt>
                <c:pt idx="128">
                  <c:v>1.182422873355633</c:v>
                </c:pt>
                <c:pt idx="129">
                  <c:v>1.1828354965239622</c:v>
                </c:pt>
                <c:pt idx="130">
                  <c:v>1.1430179997972829</c:v>
                </c:pt>
                <c:pt idx="131">
                  <c:v>1.222384429280853</c:v>
                </c:pt>
                <c:pt idx="132">
                  <c:v>1.2663123211809886</c:v>
                </c:pt>
                <c:pt idx="133">
                  <c:v>1.309296200497994</c:v>
                </c:pt>
                <c:pt idx="134">
                  <c:v>1.4009889357352667</c:v>
                </c:pt>
                <c:pt idx="135">
                  <c:v>1.4037896338651974</c:v>
                </c:pt>
                <c:pt idx="136">
                  <c:v>1.4284763481725644</c:v>
                </c:pt>
                <c:pt idx="137">
                  <c:v>1.462651814226273</c:v>
                </c:pt>
                <c:pt idx="138">
                  <c:v>1.4780225336612345</c:v>
                </c:pt>
                <c:pt idx="139">
                  <c:v>1.5289773249215113</c:v>
                </c:pt>
                <c:pt idx="140">
                  <c:v>1.5367190646346061</c:v>
                </c:pt>
                <c:pt idx="141">
                  <c:v>1.5890468838231875</c:v>
                </c:pt>
                <c:pt idx="142">
                  <c:v>1.6494633304857087</c:v>
                </c:pt>
                <c:pt idx="143">
                  <c:v>1.7307218010925782</c:v>
                </c:pt>
                <c:pt idx="144">
                  <c:v>1.7610837598056606</c:v>
                </c:pt>
                <c:pt idx="145">
                  <c:v>1.9191667207389604</c:v>
                </c:pt>
                <c:pt idx="146">
                  <c:v>1.8115746448839474</c:v>
                </c:pt>
                <c:pt idx="147">
                  <c:v>1.7401233434271932</c:v>
                </c:pt>
                <c:pt idx="148">
                  <c:v>1.750637376582884</c:v>
                </c:pt>
                <c:pt idx="149">
                  <c:v>1.8168781480588394</c:v>
                </c:pt>
                <c:pt idx="150">
                  <c:v>1.834215822633313</c:v>
                </c:pt>
                <c:pt idx="151">
                  <c:v>1.9396872509048979</c:v>
                </c:pt>
                <c:pt idx="152">
                  <c:v>2.0354778636533086</c:v>
                </c:pt>
                <c:pt idx="153">
                  <c:v>2.0527556070148112</c:v>
                </c:pt>
                <c:pt idx="154">
                  <c:v>1.8440992697095788</c:v>
                </c:pt>
                <c:pt idx="155">
                  <c:v>1.9020574404608481</c:v>
                </c:pt>
                <c:pt idx="156">
                  <c:v>1.6400282006059956</c:v>
                </c:pt>
                <c:pt idx="157">
                  <c:v>1.8515890194843883</c:v>
                </c:pt>
                <c:pt idx="158">
                  <c:v>1.9431485007207385</c:v>
                </c:pt>
                <c:pt idx="159">
                  <c:v>2.0003389720316886</c:v>
                </c:pt>
                <c:pt idx="160">
                  <c:v>2.121821647205651</c:v>
                </c:pt>
                <c:pt idx="161">
                  <c:v>1.9234355870926338</c:v>
                </c:pt>
                <c:pt idx="162">
                  <c:v>2.1294684385810023</c:v>
                </c:pt>
                <c:pt idx="163">
                  <c:v>2.1744454954689534</c:v>
                </c:pt>
                <c:pt idx="164">
                  <c:v>2.1241612730553516</c:v>
                </c:pt>
                <c:pt idx="165">
                  <c:v>2.1826156999117283</c:v>
                </c:pt>
                <c:pt idx="166">
                  <c:v>2.25155029959671</c:v>
                </c:pt>
                <c:pt idx="167">
                  <c:v>2.3695779332708087</c:v>
                </c:pt>
                <c:pt idx="168">
                  <c:v>2.4712785748919295</c:v>
                </c:pt>
                <c:pt idx="169">
                  <c:v>2.4699175544225964</c:v>
                </c:pt>
                <c:pt idx="170">
                  <c:v>2.1842767704643391</c:v>
                </c:pt>
                <c:pt idx="171">
                  <c:v>1.7909776498856855</c:v>
                </c:pt>
                <c:pt idx="172">
                  <c:v>2.1487635714406088</c:v>
                </c:pt>
                <c:pt idx="173">
                  <c:v>2.2987330665845467</c:v>
                </c:pt>
                <c:pt idx="174">
                  <c:v>2.3643356393430173</c:v>
                </c:pt>
                <c:pt idx="175">
                  <c:v>2.5540341740768899</c:v>
                </c:pt>
                <c:pt idx="176">
                  <c:v>2.8095000115806101</c:v>
                </c:pt>
                <c:pt idx="177">
                  <c:v>2.6647517051210601</c:v>
                </c:pt>
                <c:pt idx="178">
                  <c:v>2.5672920656787341</c:v>
                </c:pt>
                <c:pt idx="179">
                  <c:v>2.9577819763191422</c:v>
                </c:pt>
                <c:pt idx="180">
                  <c:v>3.1099514531412233</c:v>
                </c:pt>
                <c:pt idx="181">
                  <c:v>3.0684582465619337</c:v>
                </c:pt>
                <c:pt idx="182">
                  <c:v>3.1806456481915082</c:v>
                </c:pt>
                <c:pt idx="183">
                  <c:v>3.3637398127609317</c:v>
                </c:pt>
                <c:pt idx="184">
                  <c:v>3.5966272123724248</c:v>
                </c:pt>
                <c:pt idx="185">
                  <c:v>3.6287317781948065</c:v>
                </c:pt>
                <c:pt idx="186">
                  <c:v>3.7367885634232176</c:v>
                </c:pt>
                <c:pt idx="187">
                  <c:v>3.8493105271090138</c:v>
                </c:pt>
                <c:pt idx="188">
                  <c:v>3.9967570010318014</c:v>
                </c:pt>
                <c:pt idx="189">
                  <c:v>3.7643589369453605</c:v>
                </c:pt>
                <c:pt idx="190">
                  <c:v>4.098158441224717</c:v>
                </c:pt>
                <c:pt idx="191">
                  <c:v>4.0628335375451732</c:v>
                </c:pt>
                <c:pt idx="192">
                  <c:v>4.2897301496610831</c:v>
                </c:pt>
                <c:pt idx="193">
                  <c:v>4.0160022653028644</c:v>
                </c:pt>
                <c:pt idx="194">
                  <c:v>3.8658158832212255</c:v>
                </c:pt>
                <c:pt idx="195">
                  <c:v>4.0464813384159388</c:v>
                </c:pt>
                <c:pt idx="196">
                  <c:v>3.6064189188250588</c:v>
                </c:pt>
                <c:pt idx="197">
                  <c:v>3.6148699321179523</c:v>
                </c:pt>
                <c:pt idx="198">
                  <c:v>3.2339412018931002</c:v>
                </c:pt>
                <c:pt idx="199">
                  <c:v>3.6243294456764428</c:v>
                </c:pt>
                <c:pt idx="200">
                  <c:v>3.4357405981709945</c:v>
                </c:pt>
                <c:pt idx="201">
                  <c:v>3.0272149587984303</c:v>
                </c:pt>
                <c:pt idx="202">
                  <c:v>3.3532637518682122</c:v>
                </c:pt>
                <c:pt idx="203">
                  <c:v>3.5965416447041423</c:v>
                </c:pt>
                <c:pt idx="204">
                  <c:v>3.3317142577360936</c:v>
                </c:pt>
                <c:pt idx="205">
                  <c:v>3.6038928363838263</c:v>
                </c:pt>
                <c:pt idx="206">
                  <c:v>3.4915626586413562</c:v>
                </c:pt>
                <c:pt idx="207">
                  <c:v>3.6564669221404715</c:v>
                </c:pt>
                <c:pt idx="208">
                  <c:v>3.7291471670693972</c:v>
                </c:pt>
                <c:pt idx="209">
                  <c:v>3.7497031689967537</c:v>
                </c:pt>
                <c:pt idx="210">
                  <c:v>4.0635410936087535</c:v>
                </c:pt>
                <c:pt idx="211">
                  <c:v>4.2262071253332474</c:v>
                </c:pt>
                <c:pt idx="212">
                  <c:v>4.1429979149605707</c:v>
                </c:pt>
                <c:pt idx="213">
                  <c:v>3.8977905189417181</c:v>
                </c:pt>
                <c:pt idx="214">
                  <c:v>3.7948069432209617</c:v>
                </c:pt>
                <c:pt idx="215">
                  <c:v>4.2326946336736198</c:v>
                </c:pt>
                <c:pt idx="216">
                  <c:v>4.4704191651370886</c:v>
                </c:pt>
                <c:pt idx="217">
                  <c:v>4.5623455330951863</c:v>
                </c:pt>
                <c:pt idx="218">
                  <c:v>4.8593503590884417</c:v>
                </c:pt>
                <c:pt idx="219">
                  <c:v>5.0478725770676691</c:v>
                </c:pt>
                <c:pt idx="220">
                  <c:v>4.8008499129004596</c:v>
                </c:pt>
                <c:pt idx="221">
                  <c:v>5.0879919835890339</c:v>
                </c:pt>
                <c:pt idx="222">
                  <c:v>5.3059420966015214</c:v>
                </c:pt>
                <c:pt idx="223">
                  <c:v>5.6166269261976263</c:v>
                </c:pt>
                <c:pt idx="224">
                  <c:v>5.6331103625450556</c:v>
                </c:pt>
                <c:pt idx="225">
                  <c:v>5.6417885699645778</c:v>
                </c:pt>
                <c:pt idx="226">
                  <c:v>5.7280218801778915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A2-4D9D-AAAF-577A8BA8C11F}"/>
            </c:ext>
          </c:extLst>
        </c:ser>
        <c:ser>
          <c:idx val="2"/>
          <c:order val="2"/>
          <c:tx>
            <c:strRef>
              <c:f>'Global Asset Class Historic '!$R$1</c:f>
              <c:strCache>
                <c:ptCount val="1"/>
                <c:pt idx="0">
                  <c:v>Dow Jones Industrial Average GTR in EU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A2-4D9D-AAAF-577A8BA8C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'Global Asset Class Historic '!$A$2:$A$233</c:f>
              <c:numCache>
                <c:formatCode>mmm\-yy</c:formatCode>
                <c:ptCount val="2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  <c:pt idx="222">
                  <c:v>45474</c:v>
                </c:pt>
                <c:pt idx="223">
                  <c:v>45505</c:v>
                </c:pt>
                <c:pt idx="224">
                  <c:v>45536</c:v>
                </c:pt>
                <c:pt idx="225">
                  <c:v>45566</c:v>
                </c:pt>
              </c:numCache>
            </c:numRef>
          </c:cat>
          <c:val>
            <c:numRef>
              <c:f>'Global Asset Class Historic '!$R$2:$R$233</c:f>
              <c:numCache>
                <c:formatCode>0.0%</c:formatCode>
                <c:ptCount val="232"/>
                <c:pt idx="0" formatCode="0%">
                  <c:v>0</c:v>
                </c:pt>
                <c:pt idx="1">
                  <c:v>1.5039467236585011E-2</c:v>
                </c:pt>
                <c:pt idx="2">
                  <c:v>3.0058861383508172E-2</c:v>
                </c:pt>
                <c:pt idx="3">
                  <c:v>4.2456946174600461E-2</c:v>
                </c:pt>
                <c:pt idx="4">
                  <c:v>6.8356545303192184E-2</c:v>
                </c:pt>
                <c:pt idx="5">
                  <c:v>5.2719018071684616E-2</c:v>
                </c:pt>
                <c:pt idx="6">
                  <c:v>5.2246119694652718E-2</c:v>
                </c:pt>
                <c:pt idx="7">
                  <c:v>5.7001080404531737E-2</c:v>
                </c:pt>
                <c:pt idx="8">
                  <c:v>7.904428477810356E-2</c:v>
                </c:pt>
                <c:pt idx="9">
                  <c:v>0.10856294389571416</c:v>
                </c:pt>
                <c:pt idx="10">
                  <c:v>0.14811165360931838</c:v>
                </c:pt>
                <c:pt idx="11">
                  <c:v>0.1658574456403015</c:v>
                </c:pt>
                <c:pt idx="12">
                  <c:v>0.19046705356562954</c:v>
                </c:pt>
                <c:pt idx="13">
                  <c:v>0.20718321417396213</c:v>
                </c:pt>
                <c:pt idx="14">
                  <c:v>0.17672643330715887</c:v>
                </c:pt>
                <c:pt idx="15">
                  <c:v>0.18658232033108718</c:v>
                </c:pt>
                <c:pt idx="16">
                  <c:v>0.25617395103346807</c:v>
                </c:pt>
                <c:pt idx="17">
                  <c:v>0.31426193020468529</c:v>
                </c:pt>
                <c:pt idx="18">
                  <c:v>0.29470306586925232</c:v>
                </c:pt>
                <c:pt idx="19">
                  <c:v>0.27723180285864318</c:v>
                </c:pt>
                <c:pt idx="20">
                  <c:v>0.29515707192660218</c:v>
                </c:pt>
                <c:pt idx="21">
                  <c:v>0.34896948299986291</c:v>
                </c:pt>
                <c:pt idx="22">
                  <c:v>0.35403852852444939</c:v>
                </c:pt>
                <c:pt idx="23">
                  <c:v>0.30484942230828582</c:v>
                </c:pt>
                <c:pt idx="24">
                  <c:v>0.29623570530342702</c:v>
                </c:pt>
                <c:pt idx="25">
                  <c:v>0.23809664602287015</c:v>
                </c:pt>
                <c:pt idx="26">
                  <c:v>0.20404712452990467</c:v>
                </c:pt>
                <c:pt idx="27">
                  <c:v>0.20543558014180932</c:v>
                </c:pt>
                <c:pt idx="28">
                  <c:v>0.26210471658568424</c:v>
                </c:pt>
                <c:pt idx="29">
                  <c:v>0.2481604371210453</c:v>
                </c:pt>
                <c:pt idx="30">
                  <c:v>0.12284473465146462</c:v>
                </c:pt>
                <c:pt idx="31">
                  <c:v>0.12767689410264282</c:v>
                </c:pt>
                <c:pt idx="32">
                  <c:v>0.14811186024406339</c:v>
                </c:pt>
                <c:pt idx="33">
                  <c:v>8.1152071365735878E-2</c:v>
                </c:pt>
                <c:pt idx="34">
                  <c:v>-6.8982861123740372E-2</c:v>
                </c:pt>
                <c:pt idx="35">
                  <c:v>-0.11418858667737396</c:v>
                </c:pt>
                <c:pt idx="36">
                  <c:v>-0.1176593950915408</c:v>
                </c:pt>
                <c:pt idx="37">
                  <c:v>-0.19394386029129762</c:v>
                </c:pt>
                <c:pt idx="38">
                  <c:v>-0.28456034620175996</c:v>
                </c:pt>
                <c:pt idx="39">
                  <c:v>-0.22776235232995617</c:v>
                </c:pt>
                <c:pt idx="40">
                  <c:v>-0.16937681321990269</c:v>
                </c:pt>
                <c:pt idx="41">
                  <c:v>-0.13185831350623942</c:v>
                </c:pt>
                <c:pt idx="42">
                  <c:v>-0.13540423660269055</c:v>
                </c:pt>
                <c:pt idx="43">
                  <c:v>-5.9740691104671416E-2</c:v>
                </c:pt>
                <c:pt idx="44">
                  <c:v>-2.2418937188943035E-2</c:v>
                </c:pt>
                <c:pt idx="45">
                  <c:v>1.3814064151210913E-3</c:v>
                </c:pt>
                <c:pt idx="46">
                  <c:v>2.8086503208720613E-3</c:v>
                </c:pt>
                <c:pt idx="47">
                  <c:v>7.2256858797619686E-2</c:v>
                </c:pt>
                <c:pt idx="48">
                  <c:v>8.2484700172980471E-2</c:v>
                </c:pt>
                <c:pt idx="49">
                  <c:v>4.6516232635298992E-2</c:v>
                </c:pt>
                <c:pt idx="50">
                  <c:v>7.7364096327212625E-2</c:v>
                </c:pt>
                <c:pt idx="51">
                  <c:v>0.13462145695207581</c:v>
                </c:pt>
                <c:pt idx="52">
                  <c:v>0.1519649842662372</c:v>
                </c:pt>
                <c:pt idx="53">
                  <c:v>6.4878782153840006E-2</c:v>
                </c:pt>
                <c:pt idx="54">
                  <c:v>2.8384801128813707E-2</c:v>
                </c:pt>
                <c:pt idx="55">
                  <c:v>0.10274238550958799</c:v>
                </c:pt>
                <c:pt idx="56">
                  <c:v>5.9592970876305745E-2</c:v>
                </c:pt>
                <c:pt idx="57">
                  <c:v>0.14279762192925716</c:v>
                </c:pt>
                <c:pt idx="58">
                  <c:v>0.17947381937761292</c:v>
                </c:pt>
                <c:pt idx="59">
                  <c:v>0.17224500977086848</c:v>
                </c:pt>
                <c:pt idx="60">
                  <c:v>0.23471920109102784</c:v>
                </c:pt>
                <c:pt idx="61">
                  <c:v>0.26994274446366107</c:v>
                </c:pt>
                <c:pt idx="62">
                  <c:v>0.31010897916531005</c:v>
                </c:pt>
                <c:pt idx="63">
                  <c:v>0.32199077228260192</c:v>
                </c:pt>
                <c:pt idx="64">
                  <c:v>0.37659769986007491</c:v>
                </c:pt>
                <c:pt idx="65">
                  <c:v>0.35559235687591495</c:v>
                </c:pt>
                <c:pt idx="66">
                  <c:v>0.34073703071772743</c:v>
                </c:pt>
                <c:pt idx="67">
                  <c:v>0.31321175928822842</c:v>
                </c:pt>
                <c:pt idx="68">
                  <c:v>0.2611838517897489</c:v>
                </c:pt>
                <c:pt idx="69">
                  <c:v>0.18662129754812809</c:v>
                </c:pt>
                <c:pt idx="70">
                  <c:v>0.3020168791068622</c:v>
                </c:pt>
                <c:pt idx="71">
                  <c:v>0.31743194337026837</c:v>
                </c:pt>
                <c:pt idx="72">
                  <c:v>0.33821800556142306</c:v>
                </c:pt>
                <c:pt idx="73">
                  <c:v>0.38574824212868836</c:v>
                </c:pt>
                <c:pt idx="74">
                  <c:v>0.42582758987135122</c:v>
                </c:pt>
                <c:pt idx="75">
                  <c:v>0.45652329954362869</c:v>
                </c:pt>
                <c:pt idx="76">
                  <c:v>0.45884087943747742</c:v>
                </c:pt>
                <c:pt idx="77">
                  <c:v>0.37393741328720098</c:v>
                </c:pt>
                <c:pt idx="78">
                  <c:v>0.42960417638341597</c:v>
                </c:pt>
                <c:pt idx="79">
                  <c:v>0.44609083073071587</c:v>
                </c:pt>
                <c:pt idx="80">
                  <c:v>0.46118434180929002</c:v>
                </c:pt>
                <c:pt idx="81">
                  <c:v>0.50135251887755605</c:v>
                </c:pt>
                <c:pt idx="82">
                  <c:v>0.46553809459147916</c:v>
                </c:pt>
                <c:pt idx="83">
                  <c:v>0.46371155560540644</c:v>
                </c:pt>
                <c:pt idx="84">
                  <c:v>0.47521856052331346</c:v>
                </c:pt>
                <c:pt idx="85">
                  <c:v>0.56240192819737356</c:v>
                </c:pt>
                <c:pt idx="86">
                  <c:v>0.58990550297848843</c:v>
                </c:pt>
                <c:pt idx="87">
                  <c:v>0.65128084023591382</c:v>
                </c:pt>
                <c:pt idx="88">
                  <c:v>0.68330817506095309</c:v>
                </c:pt>
                <c:pt idx="89">
                  <c:v>0.7209489848330054</c:v>
                </c:pt>
                <c:pt idx="90">
                  <c:v>0.69942478790418816</c:v>
                </c:pt>
                <c:pt idx="91">
                  <c:v>0.76950675695620674</c:v>
                </c:pt>
                <c:pt idx="92">
                  <c:v>0.69683093735424451</c:v>
                </c:pt>
                <c:pt idx="93">
                  <c:v>0.73537993045264383</c:v>
                </c:pt>
                <c:pt idx="94">
                  <c:v>0.7853405871969068</c:v>
                </c:pt>
                <c:pt idx="95">
                  <c:v>0.8535587226430309</c:v>
                </c:pt>
                <c:pt idx="96">
                  <c:v>0.91267868296915966</c:v>
                </c:pt>
                <c:pt idx="97">
                  <c:v>0.81349741706566414</c:v>
                </c:pt>
                <c:pt idx="98">
                  <c:v>0.89217954788317</c:v>
                </c:pt>
                <c:pt idx="99">
                  <c:v>0.90979735035216014</c:v>
                </c:pt>
                <c:pt idx="100">
                  <c:v>0.92637438083373691</c:v>
                </c:pt>
                <c:pt idx="101">
                  <c:v>0.94932360772459246</c:v>
                </c:pt>
                <c:pt idx="102">
                  <c:v>0.96385513133113643</c:v>
                </c:pt>
                <c:pt idx="103">
                  <c:v>0.93564446425513603</c:v>
                </c:pt>
                <c:pt idx="104">
                  <c:v>1.005243468866043</c:v>
                </c:pt>
                <c:pt idx="105">
                  <c:v>1.0006450900632258</c:v>
                </c:pt>
                <c:pt idx="106">
                  <c:v>1.0438289654683772</c:v>
                </c:pt>
                <c:pt idx="107">
                  <c:v>1.1023220313966684</c:v>
                </c:pt>
                <c:pt idx="108">
                  <c:v>1.104745443703834</c:v>
                </c:pt>
                <c:pt idx="109">
                  <c:v>1.0294097448946409</c:v>
                </c:pt>
                <c:pt idx="110">
                  <c:v>1.1514137299933234</c:v>
                </c:pt>
                <c:pt idx="111">
                  <c:v>1.1116038870947693</c:v>
                </c:pt>
                <c:pt idx="112">
                  <c:v>1.1210736741429033</c:v>
                </c:pt>
                <c:pt idx="113">
                  <c:v>1.149744434145501</c:v>
                </c:pt>
                <c:pt idx="114">
                  <c:v>1.1054022115821678</c:v>
                </c:pt>
                <c:pt idx="115">
                  <c:v>1.1164196692663233</c:v>
                </c:pt>
                <c:pt idx="116">
                  <c:v>0.98529002662635834</c:v>
                </c:pt>
                <c:pt idx="117">
                  <c:v>0.95845356917245284</c:v>
                </c:pt>
                <c:pt idx="118">
                  <c:v>1.1267304065981376</c:v>
                </c:pt>
                <c:pt idx="119">
                  <c:v>1.1417313630218215</c:v>
                </c:pt>
                <c:pt idx="120">
                  <c:v>1.1092111039608878</c:v>
                </c:pt>
                <c:pt idx="121">
                  <c:v>0.99560176761265529</c:v>
                </c:pt>
                <c:pt idx="122">
                  <c:v>1.0105143611148779</c:v>
                </c:pt>
                <c:pt idx="123">
                  <c:v>1.1555961235321501</c:v>
                </c:pt>
                <c:pt idx="124">
                  <c:v>1.1688810846552982</c:v>
                </c:pt>
                <c:pt idx="125">
                  <c:v>1.1795857091409252</c:v>
                </c:pt>
                <c:pt idx="126">
                  <c:v>1.2001918574102115</c:v>
                </c:pt>
                <c:pt idx="127">
                  <c:v>1.2647694487575287</c:v>
                </c:pt>
                <c:pt idx="128">
                  <c:v>1.2706544417614665</c:v>
                </c:pt>
                <c:pt idx="129">
                  <c:v>1.2613176389323417</c:v>
                </c:pt>
                <c:pt idx="130">
                  <c:v>1.2434413363954575</c:v>
                </c:pt>
                <c:pt idx="131">
                  <c:v>1.3753563268607401</c:v>
                </c:pt>
                <c:pt idx="132">
                  <c:v>1.4571615765640715</c:v>
                </c:pt>
                <c:pt idx="133">
                  <c:v>1.4723990353109204</c:v>
                </c:pt>
                <c:pt idx="134">
                  <c:v>1.6001646701814189</c:v>
                </c:pt>
                <c:pt idx="135">
                  <c:v>1.5846930175167164</c:v>
                </c:pt>
                <c:pt idx="136">
                  <c:v>1.6221209816921549</c:v>
                </c:pt>
                <c:pt idx="137">
                  <c:v>1.6408076171471351</c:v>
                </c:pt>
                <c:pt idx="138">
                  <c:v>1.686844344997366</c:v>
                </c:pt>
                <c:pt idx="139">
                  <c:v>1.7587821892656132</c:v>
                </c:pt>
                <c:pt idx="140">
                  <c:v>1.7767976160254033</c:v>
                </c:pt>
                <c:pt idx="141">
                  <c:v>1.8368802345009112</c:v>
                </c:pt>
                <c:pt idx="142">
                  <c:v>1.9628647427987722</c:v>
                </c:pt>
                <c:pt idx="143">
                  <c:v>2.088400216080899</c:v>
                </c:pt>
                <c:pt idx="144">
                  <c:v>2.147812458304053</c:v>
                </c:pt>
                <c:pt idx="145">
                  <c:v>2.3328595651224084</c:v>
                </c:pt>
                <c:pt idx="146">
                  <c:v>2.2008968066075814</c:v>
                </c:pt>
                <c:pt idx="147">
                  <c:v>2.0859602434747626</c:v>
                </c:pt>
                <c:pt idx="148">
                  <c:v>2.0965518623694437</c:v>
                </c:pt>
                <c:pt idx="149">
                  <c:v>2.140213471404695</c:v>
                </c:pt>
                <c:pt idx="150">
                  <c:v>2.124966448421008</c:v>
                </c:pt>
                <c:pt idx="151">
                  <c:v>2.2760464928179589</c:v>
                </c:pt>
                <c:pt idx="152">
                  <c:v>2.3597940914270117</c:v>
                </c:pt>
                <c:pt idx="153">
                  <c:v>2.4259167143894458</c:v>
                </c:pt>
                <c:pt idx="154">
                  <c:v>2.25520964570996</c:v>
                </c:pt>
                <c:pt idx="155">
                  <c:v>2.3237471144933535</c:v>
                </c:pt>
                <c:pt idx="156">
                  <c:v>2.0382845832767473</c:v>
                </c:pt>
                <c:pt idx="157">
                  <c:v>2.2598568198322044</c:v>
                </c:pt>
                <c:pt idx="158">
                  <c:v>2.3912724449613507</c:v>
                </c:pt>
                <c:pt idx="159">
                  <c:v>2.3971792113637211</c:v>
                </c:pt>
                <c:pt idx="160">
                  <c:v>2.4875636464538435</c:v>
                </c:pt>
                <c:pt idx="161">
                  <c:v>2.2672659507264599</c:v>
                </c:pt>
                <c:pt idx="162">
                  <c:v>2.5061420407247472</c:v>
                </c:pt>
                <c:pt idx="163">
                  <c:v>2.5452472060030247</c:v>
                </c:pt>
                <c:pt idx="164">
                  <c:v>2.4983115638707911</c:v>
                </c:pt>
                <c:pt idx="165">
                  <c:v>2.5701462501697261</c:v>
                </c:pt>
                <c:pt idx="166">
                  <c:v>2.5910467584912027</c:v>
                </c:pt>
                <c:pt idx="167">
                  <c:v>2.7385152821154577</c:v>
                </c:pt>
                <c:pt idx="168">
                  <c:v>2.8083067168100215</c:v>
                </c:pt>
                <c:pt idx="169">
                  <c:v>2.7745485857327465</c:v>
                </c:pt>
                <c:pt idx="170">
                  <c:v>2.4063624019222845</c:v>
                </c:pt>
                <c:pt idx="171">
                  <c:v>1.9424970569308164</c:v>
                </c:pt>
                <c:pt idx="172">
                  <c:v>2.2726105879644023</c:v>
                </c:pt>
                <c:pt idx="173">
                  <c:v>2.4250278189407219</c:v>
                </c:pt>
                <c:pt idx="174">
                  <c:v>2.4872348138220843</c:v>
                </c:pt>
                <c:pt idx="175">
                  <c:v>2.5745962770322435</c:v>
                </c:pt>
                <c:pt idx="176">
                  <c:v>2.8576740543508321</c:v>
                </c:pt>
                <c:pt idx="177">
                  <c:v>2.7737591878663976</c:v>
                </c:pt>
                <c:pt idx="178">
                  <c:v>2.6033416912168326</c:v>
                </c:pt>
                <c:pt idx="179">
                  <c:v>3.040892644393399</c:v>
                </c:pt>
                <c:pt idx="180">
                  <c:v>3.1786329930747734</c:v>
                </c:pt>
                <c:pt idx="181">
                  <c:v>3.0970747486435806</c:v>
                </c:pt>
                <c:pt idx="182">
                  <c:v>3.237742816490623</c:v>
                </c:pt>
                <c:pt idx="183">
                  <c:v>3.5249661059977098</c:v>
                </c:pt>
                <c:pt idx="184">
                  <c:v>3.6509676646140825</c:v>
                </c:pt>
                <c:pt idx="185">
                  <c:v>3.753741936816986</c:v>
                </c:pt>
                <c:pt idx="186">
                  <c:v>3.7546596312455227</c:v>
                </c:pt>
                <c:pt idx="187">
                  <c:v>3.8182812712169483</c:v>
                </c:pt>
                <c:pt idx="188">
                  <c:v>3.8905550209291362</c:v>
                </c:pt>
                <c:pt idx="189">
                  <c:v>3.6852374233237386</c:v>
                </c:pt>
                <c:pt idx="190">
                  <c:v>3.9628647841257161</c:v>
                </c:pt>
                <c:pt idx="191">
                  <c:v>3.7890690219091749</c:v>
                </c:pt>
                <c:pt idx="192">
                  <c:v>4.0538667264923323</c:v>
                </c:pt>
                <c:pt idx="193">
                  <c:v>3.8900650013873923</c:v>
                </c:pt>
                <c:pt idx="194">
                  <c:v>3.7290097472561738</c:v>
                </c:pt>
                <c:pt idx="195">
                  <c:v>3.8465335545308976</c:v>
                </c:pt>
                <c:pt idx="196">
                  <c:v>3.6128119446691072</c:v>
                </c:pt>
                <c:pt idx="197">
                  <c:v>3.62783488112597</c:v>
                </c:pt>
                <c:pt idx="198">
                  <c:v>3.3241969288172704</c:v>
                </c:pt>
                <c:pt idx="199">
                  <c:v>3.6189966820363439</c:v>
                </c:pt>
                <c:pt idx="200">
                  <c:v>3.4471226583855215</c:v>
                </c:pt>
                <c:pt idx="201">
                  <c:v>3.0574674727389617</c:v>
                </c:pt>
                <c:pt idx="202">
                  <c:v>3.6281941835270648</c:v>
                </c:pt>
                <c:pt idx="203">
                  <c:v>3.9079012108796007</c:v>
                </c:pt>
                <c:pt idx="204">
                  <c:v>3.707049769454648</c:v>
                </c:pt>
                <c:pt idx="205">
                  <c:v>3.8448612004888254</c:v>
                </c:pt>
                <c:pt idx="206">
                  <c:v>3.6538718982648457</c:v>
                </c:pt>
                <c:pt idx="207">
                  <c:v>3.7507984130451342</c:v>
                </c:pt>
                <c:pt idx="208">
                  <c:v>3.8730155094136749</c:v>
                </c:pt>
                <c:pt idx="209">
                  <c:v>3.7186914175733872</c:v>
                </c:pt>
                <c:pt idx="210">
                  <c:v>3.939344223968436</c:v>
                </c:pt>
                <c:pt idx="211">
                  <c:v>4.1094660499111333</c:v>
                </c:pt>
                <c:pt idx="212">
                  <c:v>4.0067494169948086</c:v>
                </c:pt>
                <c:pt idx="213">
                  <c:v>3.8356881763597914</c:v>
                </c:pt>
                <c:pt idx="214">
                  <c:v>3.7747615316948053</c:v>
                </c:pt>
                <c:pt idx="215">
                  <c:v>4.2118708887065122</c:v>
                </c:pt>
                <c:pt idx="216">
                  <c:v>4.4687700922771603</c:v>
                </c:pt>
                <c:pt idx="217">
                  <c:v>4.5404313529852685</c:v>
                </c:pt>
                <c:pt idx="218">
                  <c:v>4.6789880801270378</c:v>
                </c:pt>
                <c:pt idx="219">
                  <c:v>4.8043036172888209</c:v>
                </c:pt>
                <c:pt idx="220">
                  <c:v>4.5188621864317602</c:v>
                </c:pt>
                <c:pt idx="221">
                  <c:v>4.6612488308416991</c:v>
                </c:pt>
                <c:pt idx="222">
                  <c:v>4.7308821914610517</c:v>
                </c:pt>
                <c:pt idx="223">
                  <c:v>4.8762671579591741</c:v>
                </c:pt>
                <c:pt idx="224">
                  <c:v>5.0827512877836716</c:v>
                </c:pt>
                <c:pt idx="225">
                  <c:v>5.0672917242941828</c:v>
                </c:pt>
                <c:pt idx="226">
                  <c:v>5.135288129032376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A2-4D9D-AAAF-577A8BA8C11F}"/>
            </c:ext>
          </c:extLst>
        </c:ser>
        <c:ser>
          <c:idx val="3"/>
          <c:order val="3"/>
          <c:tx>
            <c:strRef>
              <c:f>'Global Asset Class Historic '!$S$1</c:f>
              <c:strCache>
                <c:ptCount val="1"/>
                <c:pt idx="0">
                  <c:v>Nasdaq Composite GTR in EU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A2-4D9D-AAAF-577A8BA8C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'Global Asset Class Historic '!$A$2:$A$233</c:f>
              <c:numCache>
                <c:formatCode>mmm\-yy</c:formatCode>
                <c:ptCount val="2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  <c:pt idx="222">
                  <c:v>45474</c:v>
                </c:pt>
                <c:pt idx="223">
                  <c:v>45505</c:v>
                </c:pt>
                <c:pt idx="224">
                  <c:v>45536</c:v>
                </c:pt>
                <c:pt idx="225">
                  <c:v>45566</c:v>
                </c:pt>
              </c:numCache>
            </c:numRef>
          </c:cat>
          <c:val>
            <c:numRef>
              <c:f>'Global Asset Class Historic '!$S$2:$S$233</c:f>
              <c:numCache>
                <c:formatCode>0.0%</c:formatCode>
                <c:ptCount val="232"/>
                <c:pt idx="0" formatCode="0%">
                  <c:v>0</c:v>
                </c:pt>
                <c:pt idx="1">
                  <c:v>4.5956933523945621E-2</c:v>
                </c:pt>
                <c:pt idx="2">
                  <c:v>3.5788956397426686E-2</c:v>
                </c:pt>
                <c:pt idx="3">
                  <c:v>6.2861865618298651E-2</c:v>
                </c:pt>
                <c:pt idx="4">
                  <c:v>5.531629735525357E-2</c:v>
                </c:pt>
                <c:pt idx="5">
                  <c:v>-9.0287705503932607E-3</c:v>
                </c:pt>
                <c:pt idx="6">
                  <c:v>-1.1628842030021645E-2</c:v>
                </c:pt>
                <c:pt idx="7">
                  <c:v>-4.8092387419585519E-2</c:v>
                </c:pt>
                <c:pt idx="8">
                  <c:v>-5.1063259471051479E-3</c:v>
                </c:pt>
                <c:pt idx="9">
                  <c:v>2.9413867047891243E-2</c:v>
                </c:pt>
                <c:pt idx="10">
                  <c:v>7.9016261615439731E-2</c:v>
                </c:pt>
                <c:pt idx="11">
                  <c:v>0.10968548963545402</c:v>
                </c:pt>
                <c:pt idx="12">
                  <c:v>0.10284131522516091</c:v>
                </c:pt>
                <c:pt idx="13">
                  <c:v>0.12530825589706951</c:v>
                </c:pt>
                <c:pt idx="14">
                  <c:v>0.10453002144388876</c:v>
                </c:pt>
                <c:pt idx="15">
                  <c:v>0.10760364546104398</c:v>
                </c:pt>
                <c:pt idx="16">
                  <c:v>0.15524928520371717</c:v>
                </c:pt>
                <c:pt idx="17">
                  <c:v>0.19263313080772021</c:v>
                </c:pt>
                <c:pt idx="18">
                  <c:v>0.19255718370264518</c:v>
                </c:pt>
                <c:pt idx="19">
                  <c:v>0.16647158684774893</c:v>
                </c:pt>
                <c:pt idx="20">
                  <c:v>0.19089081486776308</c:v>
                </c:pt>
                <c:pt idx="21">
                  <c:v>0.23959077912794896</c:v>
                </c:pt>
                <c:pt idx="22">
                  <c:v>0.3122096140100078</c:v>
                </c:pt>
                <c:pt idx="23">
                  <c:v>0.222466940671909</c:v>
                </c:pt>
                <c:pt idx="24">
                  <c:v>0.2191610078627596</c:v>
                </c:pt>
                <c:pt idx="25">
                  <c:v>9.8825053609721894E-2</c:v>
                </c:pt>
                <c:pt idx="26">
                  <c:v>4.5536990707648786E-2</c:v>
                </c:pt>
                <c:pt idx="27">
                  <c:v>4.9727483917084217E-2</c:v>
                </c:pt>
                <c:pt idx="28">
                  <c:v>0.11162884203002194</c:v>
                </c:pt>
                <c:pt idx="29">
                  <c:v>0.1635007147962837</c:v>
                </c:pt>
                <c:pt idx="30">
                  <c:v>5.8032523230879887E-2</c:v>
                </c:pt>
                <c:pt idx="31">
                  <c:v>7.3418513223731593E-2</c:v>
                </c:pt>
                <c:pt idx="32">
                  <c:v>9.4013581129378701E-2</c:v>
                </c:pt>
                <c:pt idx="33">
                  <c:v>-3.2974446032880279E-2</c:v>
                </c:pt>
                <c:pt idx="34">
                  <c:v>-0.20407880629020739</c:v>
                </c:pt>
                <c:pt idx="35">
                  <c:v>-0.28857666190135789</c:v>
                </c:pt>
                <c:pt idx="36">
                  <c:v>-0.26882594710507474</c:v>
                </c:pt>
                <c:pt idx="37">
                  <c:v>-0.3152519656897782</c:v>
                </c:pt>
                <c:pt idx="38">
                  <c:v>-0.3597971765546818</c:v>
                </c:pt>
                <c:pt idx="39">
                  <c:v>-0.28921997855611153</c:v>
                </c:pt>
                <c:pt idx="40">
                  <c:v>-0.20110793423874199</c:v>
                </c:pt>
                <c:pt idx="41">
                  <c:v>-0.17336937097927091</c:v>
                </c:pt>
                <c:pt idx="42">
                  <c:v>-0.14462562544674767</c:v>
                </c:pt>
                <c:pt idx="43">
                  <c:v>-7.7385632594710499E-2</c:v>
                </c:pt>
                <c:pt idx="44">
                  <c:v>-6.1932630450321539E-2</c:v>
                </c:pt>
                <c:pt idx="45">
                  <c:v>-8.5418155825587403E-3</c:v>
                </c:pt>
                <c:pt idx="46">
                  <c:v>-4.4326304503216535E-2</c:v>
                </c:pt>
                <c:pt idx="47">
                  <c:v>3.6275911365261492E-3</c:v>
                </c:pt>
                <c:pt idx="48">
                  <c:v>6.2513402430307397E-2</c:v>
                </c:pt>
                <c:pt idx="49">
                  <c:v>5.8166547533953401E-3</c:v>
                </c:pt>
                <c:pt idx="50">
                  <c:v>4.9781093638313081E-2</c:v>
                </c:pt>
                <c:pt idx="51">
                  <c:v>0.12529038598999293</c:v>
                </c:pt>
                <c:pt idx="52">
                  <c:v>0.1554771265189423</c:v>
                </c:pt>
                <c:pt idx="53">
                  <c:v>6.0940850607576917E-2</c:v>
                </c:pt>
                <c:pt idx="54">
                  <c:v>-7.9610436025731694E-3</c:v>
                </c:pt>
                <c:pt idx="55">
                  <c:v>6.0869370979271198E-2</c:v>
                </c:pt>
                <c:pt idx="56">
                  <c:v>-4.0564689063613459E-3</c:v>
                </c:pt>
                <c:pt idx="57">
                  <c:v>0.11644478198713401</c:v>
                </c:pt>
                <c:pt idx="58">
                  <c:v>0.18238027162258774</c:v>
                </c:pt>
                <c:pt idx="59">
                  <c:v>0.1800437812723375</c:v>
                </c:pt>
                <c:pt idx="60">
                  <c:v>0.25397158684774834</c:v>
                </c:pt>
                <c:pt idx="61">
                  <c:v>0.27666190135811275</c:v>
                </c:pt>
                <c:pt idx="62">
                  <c:v>0.31697194424588959</c:v>
                </c:pt>
                <c:pt idx="63">
                  <c:v>0.31724892780557523</c:v>
                </c:pt>
                <c:pt idx="64">
                  <c:v>0.36160650464617561</c:v>
                </c:pt>
                <c:pt idx="65">
                  <c:v>0.34509471050750506</c:v>
                </c:pt>
                <c:pt idx="66">
                  <c:v>0.31669049320943488</c:v>
                </c:pt>
                <c:pt idx="67">
                  <c:v>0.3091047176554676</c:v>
                </c:pt>
                <c:pt idx="68">
                  <c:v>0.22688527519656845</c:v>
                </c:pt>
                <c:pt idx="69">
                  <c:v>0.14949070764831973</c:v>
                </c:pt>
                <c:pt idx="70">
                  <c:v>0.27819871336668955</c:v>
                </c:pt>
                <c:pt idx="71">
                  <c:v>0.24997766261615353</c:v>
                </c:pt>
                <c:pt idx="72">
                  <c:v>0.24359810578984906</c:v>
                </c:pt>
                <c:pt idx="73">
                  <c:v>0.34377680486061396</c:v>
                </c:pt>
                <c:pt idx="74">
                  <c:v>0.4188304145818435</c:v>
                </c:pt>
                <c:pt idx="75">
                  <c:v>0.47944067190850548</c:v>
                </c:pt>
                <c:pt idx="76">
                  <c:v>0.45853288062902009</c:v>
                </c:pt>
                <c:pt idx="77">
                  <c:v>0.35573177269478123</c:v>
                </c:pt>
                <c:pt idx="78">
                  <c:v>0.40878305932809073</c:v>
                </c:pt>
                <c:pt idx="79">
                  <c:v>0.41155736240171481</c:v>
                </c:pt>
                <c:pt idx="80">
                  <c:v>0.47546015010721876</c:v>
                </c:pt>
                <c:pt idx="81">
                  <c:v>0.50042441029306584</c:v>
                </c:pt>
                <c:pt idx="82">
                  <c:v>0.43431915654038533</c:v>
                </c:pt>
                <c:pt idx="83">
                  <c:v>0.45401179413866999</c:v>
                </c:pt>
                <c:pt idx="84">
                  <c:v>0.46062365975696878</c:v>
                </c:pt>
                <c:pt idx="85">
                  <c:v>0.52021979985704037</c:v>
                </c:pt>
                <c:pt idx="86">
                  <c:v>0.53173248749106472</c:v>
                </c:pt>
                <c:pt idx="87">
                  <c:v>0.58510989992852014</c:v>
                </c:pt>
                <c:pt idx="88">
                  <c:v>0.61573445318084308</c:v>
                </c:pt>
                <c:pt idx="89">
                  <c:v>0.68068709792709059</c:v>
                </c:pt>
                <c:pt idx="90">
                  <c:v>0.65679056468906338</c:v>
                </c:pt>
                <c:pt idx="91">
                  <c:v>0.76657433881343795</c:v>
                </c:pt>
                <c:pt idx="92">
                  <c:v>0.75208184417441004</c:v>
                </c:pt>
                <c:pt idx="93">
                  <c:v>0.84211937097927037</c:v>
                </c:pt>
                <c:pt idx="94">
                  <c:v>0.91545300214438841</c:v>
                </c:pt>
                <c:pt idx="95">
                  <c:v>0.98803162973552472</c:v>
                </c:pt>
                <c:pt idx="96">
                  <c:v>1.0465734453180837</c:v>
                </c:pt>
                <c:pt idx="97">
                  <c:v>1.0117718012866326</c:v>
                </c:pt>
                <c:pt idx="98">
                  <c:v>1.1153502501786985</c:v>
                </c:pt>
                <c:pt idx="99">
                  <c:v>1.0635051822730517</c:v>
                </c:pt>
                <c:pt idx="100">
                  <c:v>1.0229717655468189</c:v>
                </c:pt>
                <c:pt idx="101">
                  <c:v>1.0896711937097925</c:v>
                </c:pt>
                <c:pt idx="102">
                  <c:v>1.1731370621872765</c:v>
                </c:pt>
                <c:pt idx="103">
                  <c:v>1.1553028949249464</c:v>
                </c:pt>
                <c:pt idx="104">
                  <c:v>1.2628842030021443</c:v>
                </c:pt>
                <c:pt idx="105">
                  <c:v>1.2217923516797711</c:v>
                </c:pt>
                <c:pt idx="106">
                  <c:v>1.2905244817726944</c:v>
                </c:pt>
                <c:pt idx="107">
                  <c:v>1.3743120085775551</c:v>
                </c:pt>
                <c:pt idx="108">
                  <c:v>1.3483515010721938</c:v>
                </c:pt>
                <c:pt idx="109">
                  <c:v>1.2993924231593987</c:v>
                </c:pt>
                <c:pt idx="110">
                  <c:v>1.4661320586132942</c:v>
                </c:pt>
                <c:pt idx="111">
                  <c:v>1.437339170836311</c:v>
                </c:pt>
                <c:pt idx="112">
                  <c:v>1.4582916368834875</c:v>
                </c:pt>
                <c:pt idx="113">
                  <c:v>1.5262151536811999</c:v>
                </c:pt>
                <c:pt idx="114">
                  <c:v>1.4868700857755528</c:v>
                </c:pt>
                <c:pt idx="115">
                  <c:v>1.5585328806290195</c:v>
                </c:pt>
                <c:pt idx="116">
                  <c:v>1.3870711222301635</c:v>
                </c:pt>
                <c:pt idx="117">
                  <c:v>1.3105655825589699</c:v>
                </c:pt>
                <c:pt idx="118">
                  <c:v>1.5286097212294485</c:v>
                </c:pt>
                <c:pt idx="119">
                  <c:v>1.5608693709792698</c:v>
                </c:pt>
                <c:pt idx="120">
                  <c:v>1.5118656182987837</c:v>
                </c:pt>
                <c:pt idx="121">
                  <c:v>1.3155423516797702</c:v>
                </c:pt>
                <c:pt idx="122">
                  <c:v>1.2918066476054313</c:v>
                </c:pt>
                <c:pt idx="123">
                  <c:v>1.4508354181558243</c:v>
                </c:pt>
                <c:pt idx="124">
                  <c:v>1.4045121515368111</c:v>
                </c:pt>
                <c:pt idx="125">
                  <c:v>1.4965153681200847</c:v>
                </c:pt>
                <c:pt idx="126">
                  <c:v>1.4451036454610426</c:v>
                </c:pt>
                <c:pt idx="127">
                  <c:v>1.6077019299499631</c:v>
                </c:pt>
                <c:pt idx="128">
                  <c:v>1.6383488205861318</c:v>
                </c:pt>
                <c:pt idx="129">
                  <c:v>1.6900598641887052</c:v>
                </c:pt>
                <c:pt idx="130">
                  <c:v>1.6289492494639017</c:v>
                </c:pt>
                <c:pt idx="131">
                  <c:v>1.7025598641887045</c:v>
                </c:pt>
                <c:pt idx="132">
                  <c:v>1.7345978377412421</c:v>
                </c:pt>
                <c:pt idx="133">
                  <c:v>1.8765767065761241</c:v>
                </c:pt>
                <c:pt idx="134">
                  <c:v>1.9649928073623999</c:v>
                </c:pt>
                <c:pt idx="135">
                  <c:v>2.0115369460328791</c:v>
                </c:pt>
                <c:pt idx="136">
                  <c:v>2.0821795478913492</c:v>
                </c:pt>
                <c:pt idx="137">
                  <c:v>2.164386838813436</c:v>
                </c:pt>
                <c:pt idx="138">
                  <c:v>2.1369507237312346</c:v>
                </c:pt>
                <c:pt idx="139">
                  <c:v>2.2442775643316635</c:v>
                </c:pt>
                <c:pt idx="140">
                  <c:v>2.2908194245889901</c:v>
                </c:pt>
                <c:pt idx="141">
                  <c:v>2.3271858470335935</c:v>
                </c:pt>
                <c:pt idx="142">
                  <c:v>2.4473981415296624</c:v>
                </c:pt>
                <c:pt idx="143">
                  <c:v>2.528185400285917</c:v>
                </c:pt>
                <c:pt idx="144">
                  <c:v>2.5690518227305206</c:v>
                </c:pt>
                <c:pt idx="145">
                  <c:v>2.8074512151536792</c:v>
                </c:pt>
                <c:pt idx="146">
                  <c:v>2.7413229985704053</c:v>
                </c:pt>
                <c:pt idx="147">
                  <c:v>2.6367832827019284</c:v>
                </c:pt>
                <c:pt idx="148">
                  <c:v>2.639623972480341</c:v>
                </c:pt>
                <c:pt idx="149">
                  <c:v>2.8397385185847011</c:v>
                </c:pt>
                <c:pt idx="150">
                  <c:v>2.8772577734095761</c:v>
                </c:pt>
                <c:pt idx="151">
                  <c:v>2.9622553609721201</c:v>
                </c:pt>
                <c:pt idx="152">
                  <c:v>3.1941636436740497</c:v>
                </c:pt>
                <c:pt idx="153">
                  <c:v>3.164636258041456</c:v>
                </c:pt>
                <c:pt idx="154">
                  <c:v>2.7830551733380964</c:v>
                </c:pt>
                <c:pt idx="155">
                  <c:v>2.8016759292351652</c:v>
                </c:pt>
                <c:pt idx="156">
                  <c:v>2.4443846497498192</c:v>
                </c:pt>
                <c:pt idx="157">
                  <c:v>2.7814358470335931</c:v>
                </c:pt>
                <c:pt idx="158">
                  <c:v>2.9174731057898473</c:v>
                </c:pt>
                <c:pt idx="159">
                  <c:v>3.0232873927805555</c:v>
                </c:pt>
                <c:pt idx="160">
                  <c:v>3.2153440850607558</c:v>
                </c:pt>
                <c:pt idx="161">
                  <c:v>2.8871308523945651</c:v>
                </c:pt>
                <c:pt idx="162">
                  <c:v>3.1789642601858445</c:v>
                </c:pt>
                <c:pt idx="163">
                  <c:v>3.2690096497498189</c:v>
                </c:pt>
                <c:pt idx="164">
                  <c:v>3.1640676375982819</c:v>
                </c:pt>
                <c:pt idx="165">
                  <c:v>3.1864186025732648</c:v>
                </c:pt>
                <c:pt idx="166">
                  <c:v>3.3418259917798405</c:v>
                </c:pt>
                <c:pt idx="167">
                  <c:v>3.5434956665475319</c:v>
                </c:pt>
                <c:pt idx="168">
                  <c:v>3.7082898052180111</c:v>
                </c:pt>
                <c:pt idx="169">
                  <c:v>3.803735525375266</c:v>
                </c:pt>
                <c:pt idx="170">
                  <c:v>3.5027021086490335</c:v>
                </c:pt>
                <c:pt idx="171">
                  <c:v>3.0512537526804828</c:v>
                </c:pt>
                <c:pt idx="172">
                  <c:v>3.6787026447462439</c:v>
                </c:pt>
                <c:pt idx="173">
                  <c:v>4.0012772516082871</c:v>
                </c:pt>
                <c:pt idx="174">
                  <c:v>4.3049430843459557</c:v>
                </c:pt>
                <c:pt idx="175">
                  <c:v>4.6685555307362332</c:v>
                </c:pt>
                <c:pt idx="176">
                  <c:v>5.2183512776983481</c:v>
                </c:pt>
                <c:pt idx="177">
                  <c:v>4.9010863116511727</c:v>
                </c:pt>
                <c:pt idx="178">
                  <c:v>4.7678740171551048</c:v>
                </c:pt>
                <c:pt idx="179">
                  <c:v>5.454567369549669</c:v>
                </c:pt>
                <c:pt idx="180">
                  <c:v>5.8231645818441651</c:v>
                </c:pt>
                <c:pt idx="181">
                  <c:v>5.921524303073614</c:v>
                </c:pt>
                <c:pt idx="182">
                  <c:v>5.9914745353824062</c:v>
                </c:pt>
                <c:pt idx="183">
                  <c:v>6.0247022873480951</c:v>
                </c:pt>
                <c:pt idx="184">
                  <c:v>6.4063882237312262</c:v>
                </c:pt>
                <c:pt idx="185">
                  <c:v>6.2996001608291534</c:v>
                </c:pt>
                <c:pt idx="186">
                  <c:v>6.7044405825589601</c:v>
                </c:pt>
                <c:pt idx="187">
                  <c:v>6.7960457022873371</c:v>
                </c:pt>
                <c:pt idx="188">
                  <c:v>7.114319335239446</c:v>
                </c:pt>
                <c:pt idx="189">
                  <c:v>6.6868921551107823</c:v>
                </c:pt>
                <c:pt idx="190">
                  <c:v>7.2475365886347269</c:v>
                </c:pt>
                <c:pt idx="191">
                  <c:v>7.2750706754824748</c:v>
                </c:pt>
                <c:pt idx="192">
                  <c:v>7.3363446211579575</c:v>
                </c:pt>
                <c:pt idx="193">
                  <c:v>6.5894867315939862</c:v>
                </c:pt>
                <c:pt idx="194">
                  <c:v>6.3352668870621764</c:v>
                </c:pt>
                <c:pt idx="195">
                  <c:v>6.5906282165832639</c:v>
                </c:pt>
                <c:pt idx="196">
                  <c:v>5.5856285293066357</c:v>
                </c:pt>
                <c:pt idx="197">
                  <c:v>5.4582635364545986</c:v>
                </c:pt>
                <c:pt idx="198">
                  <c:v>4.8995388670478803</c:v>
                </c:pt>
                <c:pt idx="199">
                  <c:v>5.6302309685489504</c:v>
                </c:pt>
                <c:pt idx="200">
                  <c:v>5.3298046372408736</c:v>
                </c:pt>
                <c:pt idx="201">
                  <c:v>4.6687027787705384</c:v>
                </c:pt>
                <c:pt idx="202">
                  <c:v>4.8919656451036326</c:v>
                </c:pt>
                <c:pt idx="203">
                  <c:v>5.1576565403859762</c:v>
                </c:pt>
                <c:pt idx="204">
                  <c:v>4.6240840332380149</c:v>
                </c:pt>
                <c:pt idx="205">
                  <c:v>5.2272268137955562</c:v>
                </c:pt>
                <c:pt idx="206">
                  <c:v>5.1646333988563136</c:v>
                </c:pt>
                <c:pt idx="207">
                  <c:v>5.5827414671193569</c:v>
                </c:pt>
                <c:pt idx="208">
                  <c:v>5.5870873391708225</c:v>
                </c:pt>
                <c:pt idx="209">
                  <c:v>5.9774697105074912</c:v>
                </c:pt>
                <c:pt idx="210">
                  <c:v>6.441796283059313</c:v>
                </c:pt>
                <c:pt idx="211">
                  <c:v>6.7451371515367979</c:v>
                </c:pt>
                <c:pt idx="212">
                  <c:v>6.5860263134381567</c:v>
                </c:pt>
                <c:pt idx="213">
                  <c:v>6.1486727126518819</c:v>
                </c:pt>
                <c:pt idx="214">
                  <c:v>5.9516984453180717</c:v>
                </c:pt>
                <c:pt idx="215">
                  <c:v>6.7047819871336491</c:v>
                </c:pt>
                <c:pt idx="216">
                  <c:v>7.1346051644031263</c:v>
                </c:pt>
                <c:pt idx="217">
                  <c:v>7.2195093817011982</c:v>
                </c:pt>
                <c:pt idx="218">
                  <c:v>7.7308068709792517</c:v>
                </c:pt>
                <c:pt idx="219">
                  <c:v>7.8921631522515883</c:v>
                </c:pt>
                <c:pt idx="220">
                  <c:v>7.5026225428877584</c:v>
                </c:pt>
                <c:pt idx="221">
                  <c:v>8.0961055963813244</c:v>
                </c:pt>
                <c:pt idx="222">
                  <c:v>8.644600763843119</c:v>
                </c:pt>
                <c:pt idx="223">
                  <c:v>9.3585009062719422</c:v>
                </c:pt>
                <c:pt idx="224">
                  <c:v>9.1847877282069526</c:v>
                </c:pt>
                <c:pt idx="225">
                  <c:v>9.0298149394672471</c:v>
                </c:pt>
                <c:pt idx="226">
                  <c:v>9.1259988174055149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A2-4D9D-AAAF-577A8BA8C11F}"/>
            </c:ext>
          </c:extLst>
        </c:ser>
        <c:ser>
          <c:idx val="4"/>
          <c:order val="4"/>
          <c:tx>
            <c:strRef>
              <c:f>'Global Asset Class Historic '!$T$1</c:f>
              <c:strCache>
                <c:ptCount val="1"/>
                <c:pt idx="0">
                  <c:v>MSCI AC Europe GTR in EU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A2-4D9D-AAAF-577A8BA8C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'Global Asset Class Historic '!$A$2:$A$233</c:f>
              <c:numCache>
                <c:formatCode>mmm\-yy</c:formatCode>
                <c:ptCount val="2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  <c:pt idx="208">
                  <c:v>45047</c:v>
                </c:pt>
                <c:pt idx="209">
                  <c:v>45078</c:v>
                </c:pt>
                <c:pt idx="210">
                  <c:v>45108</c:v>
                </c:pt>
                <c:pt idx="211">
                  <c:v>45139</c:v>
                </c:pt>
                <c:pt idx="212">
                  <c:v>45170</c:v>
                </c:pt>
                <c:pt idx="213">
                  <c:v>45200</c:v>
                </c:pt>
                <c:pt idx="214">
                  <c:v>45231</c:v>
                </c:pt>
                <c:pt idx="215">
                  <c:v>45261</c:v>
                </c:pt>
                <c:pt idx="216">
                  <c:v>45292</c:v>
                </c:pt>
                <c:pt idx="217">
                  <c:v>45323</c:v>
                </c:pt>
                <c:pt idx="218">
                  <c:v>45352</c:v>
                </c:pt>
                <c:pt idx="219">
                  <c:v>45383</c:v>
                </c:pt>
                <c:pt idx="220">
                  <c:v>45413</c:v>
                </c:pt>
                <c:pt idx="221">
                  <c:v>45444</c:v>
                </c:pt>
                <c:pt idx="222">
                  <c:v>45474</c:v>
                </c:pt>
                <c:pt idx="223">
                  <c:v>45505</c:v>
                </c:pt>
                <c:pt idx="224">
                  <c:v>45536</c:v>
                </c:pt>
                <c:pt idx="225">
                  <c:v>45566</c:v>
                </c:pt>
              </c:numCache>
            </c:numRef>
          </c:cat>
          <c:val>
            <c:numRef>
              <c:f>'Global Asset Class Historic '!$T$2:$T$233</c:f>
              <c:numCache>
                <c:formatCode>0.0%</c:formatCode>
                <c:ptCount val="232"/>
                <c:pt idx="0" formatCode="0%">
                  <c:v>0</c:v>
                </c:pt>
                <c:pt idx="1">
                  <c:v>3.4985495761027184E-2</c:v>
                </c:pt>
                <c:pt idx="2">
                  <c:v>5.5989180114049332E-2</c:v>
                </c:pt>
                <c:pt idx="3">
                  <c:v>9.0160679825543613E-2</c:v>
                </c:pt>
                <c:pt idx="4">
                  <c:v>9.984314922276312E-2</c:v>
                </c:pt>
                <c:pt idx="5">
                  <c:v>4.4562608478925798E-2</c:v>
                </c:pt>
                <c:pt idx="6">
                  <c:v>5.6580075908534727E-2</c:v>
                </c:pt>
                <c:pt idx="7">
                  <c:v>7.185570545212655E-2</c:v>
                </c:pt>
                <c:pt idx="8">
                  <c:v>9.7250612640923176E-2</c:v>
                </c:pt>
                <c:pt idx="9">
                  <c:v>0.11929466017230311</c:v>
                </c:pt>
                <c:pt idx="10">
                  <c:v>0.15345649538220585</c:v>
                </c:pt>
                <c:pt idx="11">
                  <c:v>0.15553150470981109</c:v>
                </c:pt>
                <c:pt idx="12">
                  <c:v>0.20002863959344849</c:v>
                </c:pt>
                <c:pt idx="13">
                  <c:v>0.21788836629495548</c:v>
                </c:pt>
                <c:pt idx="14">
                  <c:v>0.19995268477812431</c:v>
                </c:pt>
                <c:pt idx="15">
                  <c:v>0.23937023929714316</c:v>
                </c:pt>
                <c:pt idx="16">
                  <c:v>0.2890798074123464</c:v>
                </c:pt>
                <c:pt idx="17">
                  <c:v>0.32944475532680828</c:v>
                </c:pt>
                <c:pt idx="18">
                  <c:v>0.32429806793001265</c:v>
                </c:pt>
                <c:pt idx="19">
                  <c:v>0.28266312283459061</c:v>
                </c:pt>
                <c:pt idx="20">
                  <c:v>0.27405763282598372</c:v>
                </c:pt>
                <c:pt idx="21">
                  <c:v>0.29882189725600339</c:v>
                </c:pt>
                <c:pt idx="22">
                  <c:v>0.34011518180220662</c:v>
                </c:pt>
                <c:pt idx="23">
                  <c:v>0.29107940640359031</c:v>
                </c:pt>
                <c:pt idx="24">
                  <c:v>0.28740417340402702</c:v>
                </c:pt>
                <c:pt idx="25">
                  <c:v>0.13726954417446349</c:v>
                </c:pt>
                <c:pt idx="26">
                  <c:v>0.13700138828523606</c:v>
                </c:pt>
                <c:pt idx="27">
                  <c:v>0.10823384228050699</c:v>
                </c:pt>
                <c:pt idx="28">
                  <c:v>0.17751062312486582</c:v>
                </c:pt>
                <c:pt idx="29">
                  <c:v>0.19435952463175227</c:v>
                </c:pt>
                <c:pt idx="30">
                  <c:v>7.8699942135498732E-2</c:v>
                </c:pt>
                <c:pt idx="31">
                  <c:v>5.4418902785051133E-2</c:v>
                </c:pt>
                <c:pt idx="32">
                  <c:v>7.2974745840623426E-2</c:v>
                </c:pt>
                <c:pt idx="33">
                  <c:v>-5.6692919173595015E-2</c:v>
                </c:pt>
                <c:pt idx="34">
                  <c:v>-0.19136979064647719</c:v>
                </c:pt>
                <c:pt idx="35">
                  <c:v>-0.23189399865758673</c:v>
                </c:pt>
                <c:pt idx="36">
                  <c:v>-0.22718289443110962</c:v>
                </c:pt>
                <c:pt idx="37">
                  <c:v>-0.27467371077250236</c:v>
                </c:pt>
                <c:pt idx="38">
                  <c:v>-0.33970491690366217</c:v>
                </c:pt>
                <c:pt idx="39">
                  <c:v>-0.31312209273756236</c:v>
                </c:pt>
                <c:pt idx="40">
                  <c:v>-0.22216688198540951</c:v>
                </c:pt>
                <c:pt idx="41">
                  <c:v>-0.18182507442687068</c:v>
                </c:pt>
                <c:pt idx="42">
                  <c:v>-0.19884140321484836</c:v>
                </c:pt>
                <c:pt idx="43">
                  <c:v>-0.12402999371262866</c:v>
                </c:pt>
                <c:pt idx="44">
                  <c:v>-7.3059956798315964E-2</c:v>
                </c:pt>
                <c:pt idx="45">
                  <c:v>-3.5431015672417771E-2</c:v>
                </c:pt>
                <c:pt idx="46">
                  <c:v>-5.9646717547317533E-2</c:v>
                </c:pt>
                <c:pt idx="47">
                  <c:v>-4.1963402029789591E-2</c:v>
                </c:pt>
                <c:pt idx="48">
                  <c:v>5.8541016893420309E-3</c:v>
                </c:pt>
                <c:pt idx="49">
                  <c:v>-2.9443108277944247E-2</c:v>
                </c:pt>
                <c:pt idx="50">
                  <c:v>-2.6270157121654876E-2</c:v>
                </c:pt>
                <c:pt idx="51">
                  <c:v>4.2728939451626077E-2</c:v>
                </c:pt>
                <c:pt idx="52">
                  <c:v>2.6112802701378682E-2</c:v>
                </c:pt>
                <c:pt idx="53">
                  <c:v>-3.1966768270977754E-2</c:v>
                </c:pt>
                <c:pt idx="54">
                  <c:v>-5.6040905615523967E-2</c:v>
                </c:pt>
                <c:pt idx="55">
                  <c:v>7.2102626661873614E-4</c:v>
                </c:pt>
                <c:pt idx="56">
                  <c:v>-2.0568101182702775E-2</c:v>
                </c:pt>
                <c:pt idx="57">
                  <c:v>3.1950978381055248E-2</c:v>
                </c:pt>
                <c:pt idx="58">
                  <c:v>6.3826138066526136E-2</c:v>
                </c:pt>
                <c:pt idx="59">
                  <c:v>2.9963630166476633E-2</c:v>
                </c:pt>
                <c:pt idx="60">
                  <c:v>8.6481907712722406E-2</c:v>
                </c:pt>
                <c:pt idx="61">
                  <c:v>0.10673380273772282</c:v>
                </c:pt>
                <c:pt idx="62">
                  <c:v>0.13061465005043998</c:v>
                </c:pt>
                <c:pt idx="63">
                  <c:v>0.11315320971029308</c:v>
                </c:pt>
                <c:pt idx="64">
                  <c:v>0.15004302064405692</c:v>
                </c:pt>
                <c:pt idx="65">
                  <c:v>0.13438108327628881</c:v>
                </c:pt>
                <c:pt idx="66">
                  <c:v>0.11720685558907079</c:v>
                </c:pt>
                <c:pt idx="67">
                  <c:v>7.0018225072086576E-2</c:v>
                </c:pt>
                <c:pt idx="68">
                  <c:v>-3.2509886036468601E-2</c:v>
                </c:pt>
                <c:pt idx="69">
                  <c:v>-7.9702600145674443E-2</c:v>
                </c:pt>
                <c:pt idx="70">
                  <c:v>-7.6340034190548068E-3</c:v>
                </c:pt>
                <c:pt idx="71">
                  <c:v>-1.9111619956949967E-2</c:v>
                </c:pt>
                <c:pt idx="72">
                  <c:v>-1.3103294601367849E-2</c:v>
                </c:pt>
                <c:pt idx="73">
                  <c:v>2.3828713452020766E-2</c:v>
                </c:pt>
                <c:pt idx="74">
                  <c:v>6.8628442519288915E-2</c:v>
                </c:pt>
                <c:pt idx="75">
                  <c:v>6.466327447198239E-2</c:v>
                </c:pt>
                <c:pt idx="76">
                  <c:v>3.9942568358994492E-2</c:v>
                </c:pt>
                <c:pt idx="77">
                  <c:v>-2.6986146957865741E-2</c:v>
                </c:pt>
                <c:pt idx="78">
                  <c:v>2.635917943209037E-2</c:v>
                </c:pt>
                <c:pt idx="79">
                  <c:v>5.5053220776828199E-2</c:v>
                </c:pt>
                <c:pt idx="80">
                  <c:v>7.9969939316459598E-2</c:v>
                </c:pt>
                <c:pt idx="81">
                  <c:v>9.3324647078946305E-2</c:v>
                </c:pt>
                <c:pt idx="82">
                  <c:v>0.10506905830866174</c:v>
                </c:pt>
                <c:pt idx="83">
                  <c:v>0.13167366163327743</c:v>
                </c:pt>
                <c:pt idx="84">
                  <c:v>0.14964555100114141</c:v>
                </c:pt>
                <c:pt idx="85">
                  <c:v>0.20714252948319667</c:v>
                </c:pt>
                <c:pt idx="86">
                  <c:v>0.21574257470217462</c:v>
                </c:pt>
                <c:pt idx="87">
                  <c:v>0.22644839231016134</c:v>
                </c:pt>
                <c:pt idx="88">
                  <c:v>0.25005427774661526</c:v>
                </c:pt>
                <c:pt idx="89">
                  <c:v>0.28306467606972885</c:v>
                </c:pt>
                <c:pt idx="90">
                  <c:v>0.21875898815663092</c:v>
                </c:pt>
                <c:pt idx="91">
                  <c:v>0.28823314262504085</c:v>
                </c:pt>
                <c:pt idx="92">
                  <c:v>0.26998356898609854</c:v>
                </c:pt>
                <c:pt idx="93">
                  <c:v>0.31834963526035009</c:v>
                </c:pt>
                <c:pt idx="94">
                  <c:v>0.37596231552202114</c:v>
                </c:pt>
                <c:pt idx="95">
                  <c:v>0.38203870074796581</c:v>
                </c:pt>
                <c:pt idx="96">
                  <c:v>0.39357893236659408</c:v>
                </c:pt>
                <c:pt idx="97">
                  <c:v>0.36118107287674095</c:v>
                </c:pt>
                <c:pt idx="98">
                  <c:v>0.42578894661424727</c:v>
                </c:pt>
                <c:pt idx="99">
                  <c:v>0.41732774353080854</c:v>
                </c:pt>
                <c:pt idx="100">
                  <c:v>0.44156522456422409</c:v>
                </c:pt>
                <c:pt idx="101">
                  <c:v>0.47906212954161931</c:v>
                </c:pt>
                <c:pt idx="102">
                  <c:v>0.46704547883045477</c:v>
                </c:pt>
                <c:pt idx="103">
                  <c:v>0.4401359672866158</c:v>
                </c:pt>
                <c:pt idx="104">
                  <c:v>0.46638529808794088</c:v>
                </c:pt>
                <c:pt idx="105">
                  <c:v>0.46235479256508655</c:v>
                </c:pt>
                <c:pt idx="106">
                  <c:v>0.44176804297790367</c:v>
                </c:pt>
                <c:pt idx="107">
                  <c:v>0.49393048882096335</c:v>
                </c:pt>
                <c:pt idx="108">
                  <c:v>0.46116374483374672</c:v>
                </c:pt>
                <c:pt idx="109">
                  <c:v>0.51851235279841179</c:v>
                </c:pt>
                <c:pt idx="110">
                  <c:v>0.61072122636263804</c:v>
                </c:pt>
                <c:pt idx="111">
                  <c:v>0.62941318915893507</c:v>
                </c:pt>
                <c:pt idx="112">
                  <c:v>0.64040213582762873</c:v>
                </c:pt>
                <c:pt idx="113">
                  <c:v>0.65343151740978389</c:v>
                </c:pt>
                <c:pt idx="114">
                  <c:v>0.57418668795216488</c:v>
                </c:pt>
                <c:pt idx="115">
                  <c:v>0.64138083676343827</c:v>
                </c:pt>
                <c:pt idx="116">
                  <c:v>0.52406603821997411</c:v>
                </c:pt>
                <c:pt idx="117">
                  <c:v>0.46432852880559239</c:v>
                </c:pt>
                <c:pt idx="118">
                  <c:v>0.56930543404978207</c:v>
                </c:pt>
                <c:pt idx="119">
                  <c:v>0.59828532685004143</c:v>
                </c:pt>
                <c:pt idx="120">
                  <c:v>0.53797747572202415</c:v>
                </c:pt>
                <c:pt idx="121">
                  <c:v>0.46401545340192568</c:v>
                </c:pt>
                <c:pt idx="122">
                  <c:v>0.43856514547865399</c:v>
                </c:pt>
                <c:pt idx="123">
                  <c:v>0.46990263218826273</c:v>
                </c:pt>
                <c:pt idx="124">
                  <c:v>0.49536927448042123</c:v>
                </c:pt>
                <c:pt idx="125">
                  <c:v>0.52170572191580933</c:v>
                </c:pt>
                <c:pt idx="126">
                  <c:v>0.49129384944312759</c:v>
                </c:pt>
                <c:pt idx="127">
                  <c:v>0.55073461782272948</c:v>
                </c:pt>
                <c:pt idx="128">
                  <c:v>0.56901958259425978</c:v>
                </c:pt>
                <c:pt idx="129">
                  <c:v>0.57548390908126923</c:v>
                </c:pt>
                <c:pt idx="130">
                  <c:v>0.58197137592420201</c:v>
                </c:pt>
                <c:pt idx="131">
                  <c:v>0.57401789947366577</c:v>
                </c:pt>
                <c:pt idx="132">
                  <c:v>0.66588102889645173</c:v>
                </c:pt>
                <c:pt idx="133">
                  <c:v>0.66115359030108778</c:v>
                </c:pt>
                <c:pt idx="134">
                  <c:v>0.70344054895458041</c:v>
                </c:pt>
                <c:pt idx="135">
                  <c:v>0.7629303204408433</c:v>
                </c:pt>
                <c:pt idx="136">
                  <c:v>0.79226548576439371</c:v>
                </c:pt>
                <c:pt idx="137">
                  <c:v>0.83962698835209837</c:v>
                </c:pt>
                <c:pt idx="138">
                  <c:v>0.80052795402637489</c:v>
                </c:pt>
                <c:pt idx="139">
                  <c:v>0.8143032717877009</c:v>
                </c:pt>
                <c:pt idx="140">
                  <c:v>0.81915049575490262</c:v>
                </c:pt>
                <c:pt idx="141">
                  <c:v>0.86652697151408686</c:v>
                </c:pt>
                <c:pt idx="142">
                  <c:v>0.90540685305724333</c:v>
                </c:pt>
                <c:pt idx="143">
                  <c:v>0.87358205767584085</c:v>
                </c:pt>
                <c:pt idx="144">
                  <c:v>0.89364202386641978</c:v>
                </c:pt>
                <c:pt idx="145">
                  <c:v>0.91850429450976123</c:v>
                </c:pt>
                <c:pt idx="146">
                  <c:v>0.85274212537091076</c:v>
                </c:pt>
                <c:pt idx="147">
                  <c:v>0.81795808682615589</c:v>
                </c:pt>
                <c:pt idx="148">
                  <c:v>0.90734383696775434</c:v>
                </c:pt>
                <c:pt idx="149">
                  <c:v>0.89993892307233836</c:v>
                </c:pt>
                <c:pt idx="150">
                  <c:v>0.89551230910397517</c:v>
                </c:pt>
                <c:pt idx="151">
                  <c:v>0.95814916899579006</c:v>
                </c:pt>
                <c:pt idx="152">
                  <c:v>0.91327457407112345</c:v>
                </c:pt>
                <c:pt idx="153">
                  <c:v>0.92266819737852557</c:v>
                </c:pt>
                <c:pt idx="154">
                  <c:v>0.81991684989518232</c:v>
                </c:pt>
                <c:pt idx="155">
                  <c:v>0.80548543498356395</c:v>
                </c:pt>
                <c:pt idx="156">
                  <c:v>0.71223932899501674</c:v>
                </c:pt>
                <c:pt idx="157">
                  <c:v>0.81004272390302223</c:v>
                </c:pt>
                <c:pt idx="158">
                  <c:v>0.87263602547780517</c:v>
                </c:pt>
                <c:pt idx="159">
                  <c:v>0.90954761557008479</c:v>
                </c:pt>
                <c:pt idx="160">
                  <c:v>0.98953702000946664</c:v>
                </c:pt>
                <c:pt idx="161">
                  <c:v>0.90923998495604708</c:v>
                </c:pt>
                <c:pt idx="162">
                  <c:v>0.99810848008289244</c:v>
                </c:pt>
                <c:pt idx="163">
                  <c:v>1.0123384377782381</c:v>
                </c:pt>
                <c:pt idx="164">
                  <c:v>0.97818463363303809</c:v>
                </c:pt>
                <c:pt idx="165">
                  <c:v>1.0389103723650803</c:v>
                </c:pt>
                <c:pt idx="166">
                  <c:v>1.051474224433957</c:v>
                </c:pt>
                <c:pt idx="167">
                  <c:v>1.0979087515873274</c:v>
                </c:pt>
                <c:pt idx="168">
                  <c:v>1.1352123665328941</c:v>
                </c:pt>
                <c:pt idx="169">
                  <c:v>1.1013920557524692</c:v>
                </c:pt>
                <c:pt idx="170">
                  <c:v>0.93049916606241001</c:v>
                </c:pt>
                <c:pt idx="171">
                  <c:v>0.66941469736566261</c:v>
                </c:pt>
                <c:pt idx="172">
                  <c:v>0.76328967655635727</c:v>
                </c:pt>
                <c:pt idx="173">
                  <c:v>0.83392901600536906</c:v>
                </c:pt>
                <c:pt idx="174">
                  <c:v>0.8919827242269881</c:v>
                </c:pt>
                <c:pt idx="175">
                  <c:v>0.86811957248056504</c:v>
                </c:pt>
                <c:pt idx="176">
                  <c:v>0.9178849496894651</c:v>
                </c:pt>
                <c:pt idx="177">
                  <c:v>0.89856139129620605</c:v>
                </c:pt>
                <c:pt idx="178">
                  <c:v>0.79642258264612342</c:v>
                </c:pt>
                <c:pt idx="179">
                  <c:v>1.0492541114627403</c:v>
                </c:pt>
                <c:pt idx="180">
                  <c:v>1.0987622223616711</c:v>
                </c:pt>
                <c:pt idx="181">
                  <c:v>1.0777820867237942</c:v>
                </c:pt>
                <c:pt idx="182">
                  <c:v>1.1268069725431529</c:v>
                </c:pt>
                <c:pt idx="183">
                  <c:v>1.2573022455809766</c:v>
                </c:pt>
                <c:pt idx="184">
                  <c:v>1.3127547055573492</c:v>
                </c:pt>
                <c:pt idx="185">
                  <c:v>1.3738806363271214</c:v>
                </c:pt>
                <c:pt idx="186">
                  <c:v>1.4135840423016623</c:v>
                </c:pt>
                <c:pt idx="187">
                  <c:v>1.448566815667875</c:v>
                </c:pt>
                <c:pt idx="188">
                  <c:v>1.5038709051268575</c:v>
                </c:pt>
                <c:pt idx="189">
                  <c:v>1.4360560502978805</c:v>
                </c:pt>
                <c:pt idx="190">
                  <c:v>1.5267186036074756</c:v>
                </c:pt>
                <c:pt idx="191">
                  <c:v>1.4644084310933996</c:v>
                </c:pt>
                <c:pt idx="192">
                  <c:v>1.5865309788792559</c:v>
                </c:pt>
                <c:pt idx="193">
                  <c:v>1.506016152240677</c:v>
                </c:pt>
                <c:pt idx="194">
                  <c:v>1.4082563156497034</c:v>
                </c:pt>
                <c:pt idx="195">
                  <c:v>1.4086170329626231</c:v>
                </c:pt>
                <c:pt idx="196">
                  <c:v>1.3929088148830084</c:v>
                </c:pt>
                <c:pt idx="197">
                  <c:v>1.3895030989700801</c:v>
                </c:pt>
                <c:pt idx="198">
                  <c:v>1.2066003645558923</c:v>
                </c:pt>
                <c:pt idx="199">
                  <c:v>1.3416243413676221</c:v>
                </c:pt>
                <c:pt idx="200">
                  <c:v>1.2519377665990223</c:v>
                </c:pt>
                <c:pt idx="201">
                  <c:v>1.116181465582194</c:v>
                </c:pt>
                <c:pt idx="202">
                  <c:v>1.2469326437325798</c:v>
                </c:pt>
                <c:pt idx="203">
                  <c:v>1.4055271148481754</c:v>
                </c:pt>
                <c:pt idx="204">
                  <c:v>1.3427228276752694</c:v>
                </c:pt>
                <c:pt idx="205">
                  <c:v>1.5053164967733523</c:v>
                </c:pt>
                <c:pt idx="206">
                  <c:v>1.541668634731254</c:v>
                </c:pt>
                <c:pt idx="207">
                  <c:v>1.5462286460455268</c:v>
                </c:pt>
                <c:pt idx="208">
                  <c:v>1.6116940741495978</c:v>
                </c:pt>
                <c:pt idx="209">
                  <c:v>1.5405769544106429</c:v>
                </c:pt>
                <c:pt idx="210">
                  <c:v>1.6063404847469003</c:v>
                </c:pt>
                <c:pt idx="211">
                  <c:v>1.6489922443055349</c:v>
                </c:pt>
                <c:pt idx="212">
                  <c:v>1.5903777227521305</c:v>
                </c:pt>
                <c:pt idx="213">
                  <c:v>1.5570025235238751</c:v>
                </c:pt>
                <c:pt idx="214">
                  <c:v>1.4721495607484045</c:v>
                </c:pt>
                <c:pt idx="215">
                  <c:v>1.6159954579564937</c:v>
                </c:pt>
                <c:pt idx="216">
                  <c:v>1.7029868618587471</c:v>
                </c:pt>
                <c:pt idx="217">
                  <c:v>1.7398358368702942</c:v>
                </c:pt>
                <c:pt idx="218">
                  <c:v>1.8057327645524617</c:v>
                </c:pt>
                <c:pt idx="219">
                  <c:v>1.9316380799330528</c:v>
                </c:pt>
                <c:pt idx="220">
                  <c:v>1.9179730191617141</c:v>
                </c:pt>
                <c:pt idx="221">
                  <c:v>2.0116399530768052</c:v>
                </c:pt>
                <c:pt idx="222">
                  <c:v>1.9724886336868064</c:v>
                </c:pt>
                <c:pt idx="223">
                  <c:v>1.9452017609442953</c:v>
                </c:pt>
                <c:pt idx="224">
                  <c:v>1.9791874591045042</c:v>
                </c:pt>
                <c:pt idx="225">
                  <c:v>2.0244640733364201</c:v>
                </c:pt>
                <c:pt idx="226">
                  <c:v>2.0113012330112485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A2-4D9D-AAAF-577A8BA8C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718335"/>
        <c:axId val="352715455"/>
      </c:lineChart>
      <c:dateAx>
        <c:axId val="352718335"/>
        <c:scaling>
          <c:orientation val="minMax"/>
          <c:max val="45566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15455"/>
        <c:crosses val="autoZero"/>
        <c:auto val="1"/>
        <c:lblOffset val="100"/>
        <c:baseTimeUnit val="months"/>
      </c:dateAx>
      <c:valAx>
        <c:axId val="35271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1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'Global Asset Class Historic '!$W$1</c:f>
              <c:strCache>
                <c:ptCount val="1"/>
                <c:pt idx="0">
                  <c:v>MSCI All Country World Stock Index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Historic '!$V$10:$V$13</c:f>
              <c:strCache>
                <c:ptCount val="4"/>
                <c:pt idx="0">
                  <c:v>3 Years</c:v>
                </c:pt>
                <c:pt idx="1">
                  <c:v>5 Years</c:v>
                </c:pt>
                <c:pt idx="2">
                  <c:v>10 Years</c:v>
                </c:pt>
                <c:pt idx="3">
                  <c:v>15 Years</c:v>
                </c:pt>
              </c:strCache>
              <c:extLst/>
            </c:strRef>
          </c:cat>
          <c:val>
            <c:numRef>
              <c:f>'Global Asset Class Historic '!$W$10:$W$13</c:f>
              <c:numCache>
                <c:formatCode>0.0%</c:formatCode>
                <c:ptCount val="4"/>
                <c:pt idx="0">
                  <c:v>8.6920500386220567E-2</c:v>
                </c:pt>
                <c:pt idx="1">
                  <c:v>0.13817141372555408</c:v>
                </c:pt>
                <c:pt idx="2">
                  <c:v>0.10795526812284395</c:v>
                </c:pt>
                <c:pt idx="3">
                  <c:v>0.11109573193407329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C54-4780-8D44-160D9DA4017A}"/>
            </c:ext>
          </c:extLst>
        </c:ser>
        <c:ser>
          <c:idx val="1"/>
          <c:order val="1"/>
          <c:tx>
            <c:strRef>
              <c:f>'Global Asset Class Historic '!$X$1</c:f>
              <c:strCache>
                <c:ptCount val="1"/>
                <c:pt idx="0">
                  <c:v>S&amp;P 500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Historic '!$V$10:$V$13</c:f>
              <c:strCache>
                <c:ptCount val="4"/>
                <c:pt idx="0">
                  <c:v>3 Years</c:v>
                </c:pt>
                <c:pt idx="1">
                  <c:v>5 Years</c:v>
                </c:pt>
                <c:pt idx="2">
                  <c:v>10 Years</c:v>
                </c:pt>
                <c:pt idx="3">
                  <c:v>15 Years</c:v>
                </c:pt>
              </c:strCache>
              <c:extLst/>
            </c:strRef>
          </c:cat>
          <c:val>
            <c:numRef>
              <c:f>'Global Asset Class Historic '!$X$10:$X$13</c:f>
              <c:numCache>
                <c:formatCode>0.0%</c:formatCode>
                <c:ptCount val="4"/>
                <c:pt idx="0">
                  <c:v>0.10424740798985432</c:v>
                </c:pt>
                <c:pt idx="1">
                  <c:v>0.16581809034480721</c:v>
                </c:pt>
                <c:pt idx="2">
                  <c:v>0.13302010817368237</c:v>
                </c:pt>
                <c:pt idx="3">
                  <c:v>0.14202120802250051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C54-4780-8D44-160D9DA4017A}"/>
            </c:ext>
          </c:extLst>
        </c:ser>
        <c:ser>
          <c:idx val="2"/>
          <c:order val="2"/>
          <c:tx>
            <c:strRef>
              <c:f>'Global Asset Class Historic '!$Y$1</c:f>
              <c:strCache>
                <c:ptCount val="1"/>
                <c:pt idx="0">
                  <c:v>Dow Jones Industrial Average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Historic '!$V$10:$V$13</c:f>
              <c:strCache>
                <c:ptCount val="4"/>
                <c:pt idx="0">
                  <c:v>3 Years</c:v>
                </c:pt>
                <c:pt idx="1">
                  <c:v>5 Years</c:v>
                </c:pt>
                <c:pt idx="2">
                  <c:v>10 Years</c:v>
                </c:pt>
                <c:pt idx="3">
                  <c:v>15 Years</c:v>
                </c:pt>
              </c:strCache>
              <c:extLst/>
            </c:strRef>
          </c:cat>
          <c:val>
            <c:numRef>
              <c:f>'Global Asset Class Historic '!$Y$10:$Y$13</c:f>
              <c:numCache>
                <c:formatCode>0.0%</c:formatCode>
                <c:ptCount val="4"/>
                <c:pt idx="0">
                  <c:v>7.851354714435721E-2</c:v>
                </c:pt>
                <c:pt idx="1">
                  <c:v>0.11891036126883203</c:v>
                </c:pt>
                <c:pt idx="2">
                  <c:v>0.11832178548965122</c:v>
                </c:pt>
                <c:pt idx="3">
                  <c:v>0.12845010858122419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C54-4780-8D44-160D9DA4017A}"/>
            </c:ext>
          </c:extLst>
        </c:ser>
        <c:ser>
          <c:idx val="3"/>
          <c:order val="3"/>
          <c:tx>
            <c:strRef>
              <c:f>'Global Asset Class Historic '!$Z$1</c:f>
              <c:strCache>
                <c:ptCount val="1"/>
                <c:pt idx="0">
                  <c:v>Nasdaq Composite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Historic '!$V$10:$V$13</c:f>
              <c:strCache>
                <c:ptCount val="4"/>
                <c:pt idx="0">
                  <c:v>3 Years</c:v>
                </c:pt>
                <c:pt idx="1">
                  <c:v>5 Years</c:v>
                </c:pt>
                <c:pt idx="2">
                  <c:v>10 Years</c:v>
                </c:pt>
                <c:pt idx="3">
                  <c:v>15 Years</c:v>
                </c:pt>
              </c:strCache>
              <c:extLst/>
            </c:strRef>
          </c:cat>
          <c:val>
            <c:numRef>
              <c:f>'Global Asset Class Historic '!$Z$10:$Z$13</c:f>
              <c:numCache>
                <c:formatCode>0.0%</c:formatCode>
                <c:ptCount val="4"/>
                <c:pt idx="0">
                  <c:v>7.6618716938039899E-2</c:v>
                </c:pt>
                <c:pt idx="1">
                  <c:v>0.19449412876048311</c:v>
                </c:pt>
                <c:pt idx="2">
                  <c:v>0.16165603812269236</c:v>
                </c:pt>
                <c:pt idx="3">
                  <c:v>0.16755558244260138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C54-4780-8D44-160D9DA4017A}"/>
            </c:ext>
          </c:extLst>
        </c:ser>
        <c:ser>
          <c:idx val="4"/>
          <c:order val="4"/>
          <c:tx>
            <c:strRef>
              <c:f>'Global Asset Class Historic '!$AA$1</c:f>
              <c:strCache>
                <c:ptCount val="1"/>
                <c:pt idx="0">
                  <c:v>MSCI Europe Stock Index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Asset Class Historic '!$V$10:$V$13</c:f>
              <c:strCache>
                <c:ptCount val="4"/>
                <c:pt idx="0">
                  <c:v>3 Years</c:v>
                </c:pt>
                <c:pt idx="1">
                  <c:v>5 Years</c:v>
                </c:pt>
                <c:pt idx="2">
                  <c:v>10 Years</c:v>
                </c:pt>
                <c:pt idx="3">
                  <c:v>15 Years</c:v>
                </c:pt>
              </c:strCache>
              <c:extLst/>
            </c:strRef>
          </c:cat>
          <c:val>
            <c:numRef>
              <c:f>'Global Asset Class Historic '!$AA$10:$AA$13</c:f>
              <c:numCache>
                <c:formatCode>0.0%</c:formatCode>
                <c:ptCount val="4"/>
                <c:pt idx="0">
                  <c:v>6.3442687844698753E-2</c:v>
                </c:pt>
                <c:pt idx="1">
                  <c:v>8.7670815364786048E-2</c:v>
                </c:pt>
                <c:pt idx="2">
                  <c:v>7.4609338734265007E-2</c:v>
                </c:pt>
                <c:pt idx="3">
                  <c:v>7.8850814849038775E-2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C54-4780-8D44-160D9DA40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006223"/>
        <c:axId val="347002383"/>
      </c:barChart>
      <c:catAx>
        <c:axId val="34700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002383"/>
        <c:crosses val="autoZero"/>
        <c:auto val="1"/>
        <c:lblAlgn val="ctr"/>
        <c:lblOffset val="100"/>
        <c:noMultiLvlLbl val="0"/>
      </c:catAx>
      <c:valAx>
        <c:axId val="34700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00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99995819106294E-2"/>
          <c:y val="2.0391991888161966E-2"/>
          <c:w val="0.89999999070912506"/>
          <c:h val="8.327934272488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'Global Factors Styles YTD'!$A$7</c:f>
              <c:strCache>
                <c:ptCount val="1"/>
                <c:pt idx="0">
                  <c:v>YTD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YTD'!$B$6:$H$6</c:f>
              <c:strCache>
                <c:ptCount val="7"/>
                <c:pt idx="0">
                  <c:v>MSCI Growth Stocks </c:v>
                </c:pt>
                <c:pt idx="1">
                  <c:v>MSCI Value Stocks </c:v>
                </c:pt>
                <c:pt idx="2">
                  <c:v>MSCI High Dividend Yield </c:v>
                </c:pt>
                <c:pt idx="3">
                  <c:v>MSCI World Mid Cap </c:v>
                </c:pt>
                <c:pt idx="4">
                  <c:v>MSCI World Small Cap </c:v>
                </c:pt>
                <c:pt idx="5">
                  <c:v>S&amp;P 500 </c:v>
                </c:pt>
                <c:pt idx="6">
                  <c:v>S&amp;P 500 Equal Weighted </c:v>
                </c:pt>
              </c:strCache>
            </c:strRef>
          </c:cat>
          <c:val>
            <c:numRef>
              <c:f>'Global Factors Styles YTD'!$B$7:$H$7</c:f>
              <c:numCache>
                <c:formatCode>0.00%</c:formatCode>
                <c:ptCount val="7"/>
                <c:pt idx="0">
                  <c:v>0.2</c:v>
                </c:pt>
                <c:pt idx="1">
                  <c:v>0.157</c:v>
                </c:pt>
                <c:pt idx="2">
                  <c:v>0.14199999999999999</c:v>
                </c:pt>
                <c:pt idx="3">
                  <c:v>0.129</c:v>
                </c:pt>
                <c:pt idx="4">
                  <c:v>0.10299999999999999</c:v>
                </c:pt>
                <c:pt idx="5">
                  <c:v>0.153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B-4AF5-A319-69E97111AAD5}"/>
            </c:ext>
          </c:extLst>
        </c:ser>
        <c:ser>
          <c:idx val="1"/>
          <c:order val="1"/>
          <c:tx>
            <c:strRef>
              <c:f>'Global Factors Styles YTD'!$A$8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YTD'!$B$6:$H$6</c:f>
              <c:strCache>
                <c:ptCount val="7"/>
                <c:pt idx="0">
                  <c:v>MSCI Growth Stocks </c:v>
                </c:pt>
                <c:pt idx="1">
                  <c:v>MSCI Value Stocks </c:v>
                </c:pt>
                <c:pt idx="2">
                  <c:v>MSCI High Dividend Yield </c:v>
                </c:pt>
                <c:pt idx="3">
                  <c:v>MSCI World Mid Cap </c:v>
                </c:pt>
                <c:pt idx="4">
                  <c:v>MSCI World Small Cap </c:v>
                </c:pt>
                <c:pt idx="5">
                  <c:v>S&amp;P 500 </c:v>
                </c:pt>
                <c:pt idx="6">
                  <c:v>S&amp;P 500 Equal Weighted </c:v>
                </c:pt>
              </c:strCache>
            </c:strRef>
          </c:cat>
          <c:val>
            <c:numRef>
              <c:f>'Global Factors Styles YTD'!$B$8:$H$8</c:f>
              <c:numCache>
                <c:formatCode>0.0%</c:formatCode>
                <c:ptCount val="7"/>
                <c:pt idx="0">
                  <c:v>0.29005197125230792</c:v>
                </c:pt>
                <c:pt idx="1">
                  <c:v>8.8609973523600699E-2</c:v>
                </c:pt>
                <c:pt idx="2">
                  <c:v>6.4115879709008367E-2</c:v>
                </c:pt>
                <c:pt idx="3">
                  <c:v>0.1218227363385352</c:v>
                </c:pt>
                <c:pt idx="4">
                  <c:v>0.12399862403772721</c:v>
                </c:pt>
                <c:pt idx="5">
                  <c:v>0.22011923126332278</c:v>
                </c:pt>
                <c:pt idx="6">
                  <c:v>0.10019128050146697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B-4AF5-A319-69E97111A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4719440"/>
        <c:axId val="1264721360"/>
      </c:barChart>
      <c:catAx>
        <c:axId val="126471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721360"/>
        <c:crosses val="autoZero"/>
        <c:auto val="1"/>
        <c:lblAlgn val="ctr"/>
        <c:lblOffset val="100"/>
        <c:noMultiLvlLbl val="0"/>
      </c:catAx>
      <c:valAx>
        <c:axId val="12647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71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88139990339945E-2"/>
          <c:y val="0.18919017567424526"/>
          <c:w val="0.93684817953186983"/>
          <c:h val="0.73693471358752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'Global Factors Styles Historic'!$T$1</c:f>
              <c:strCache>
                <c:ptCount val="1"/>
                <c:pt idx="0">
                  <c:v>MSCI ACWI Growth GTR in 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Historic'!$S$10:$S$13</c:f>
              <c:strCache>
                <c:ptCount val="4"/>
                <c:pt idx="0">
                  <c:v>3 Years</c:v>
                </c:pt>
                <c:pt idx="1">
                  <c:v>5 Years </c:v>
                </c:pt>
                <c:pt idx="2">
                  <c:v>10 Years</c:v>
                </c:pt>
                <c:pt idx="3">
                  <c:v>20 Years</c:v>
                </c:pt>
              </c:strCache>
            </c:strRef>
          </c:cat>
          <c:val>
            <c:numRef>
              <c:f>'Global Factors Styles Historic'!$T$10:$T$13</c:f>
              <c:numCache>
                <c:formatCode>0.0%</c:formatCode>
                <c:ptCount val="4"/>
                <c:pt idx="0">
                  <c:v>8.8329367321217767E-2</c:v>
                </c:pt>
                <c:pt idx="1">
                  <c:v>0.14456666430619469</c:v>
                </c:pt>
                <c:pt idx="2">
                  <c:v>0.13525461866423116</c:v>
                </c:pt>
                <c:pt idx="3">
                  <c:v>0.10674756203113289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1-44C0-B81B-292C00B41F6E}"/>
            </c:ext>
          </c:extLst>
        </c:ser>
        <c:ser>
          <c:idx val="1"/>
          <c:order val="1"/>
          <c:tx>
            <c:strRef>
              <c:f>'Global Factors Styles Historic'!$U$1</c:f>
              <c:strCache>
                <c:ptCount val="1"/>
                <c:pt idx="0">
                  <c:v>MSCI ACWI Value GTR in EU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Historic'!$S$10:$S$13</c:f>
              <c:strCache>
                <c:ptCount val="4"/>
                <c:pt idx="0">
                  <c:v>3 Years</c:v>
                </c:pt>
                <c:pt idx="1">
                  <c:v>5 Years </c:v>
                </c:pt>
                <c:pt idx="2">
                  <c:v>10 Years</c:v>
                </c:pt>
                <c:pt idx="3">
                  <c:v>20 Years</c:v>
                </c:pt>
              </c:strCache>
            </c:strRef>
          </c:cat>
          <c:val>
            <c:numRef>
              <c:f>'Global Factors Styles Historic'!$U$10:$U$13</c:f>
              <c:numCache>
                <c:formatCode>0.0%</c:formatCode>
                <c:ptCount val="4"/>
                <c:pt idx="0">
                  <c:v>0.10744530863347213</c:v>
                </c:pt>
                <c:pt idx="1">
                  <c:v>9.3660697420080652E-2</c:v>
                </c:pt>
                <c:pt idx="2">
                  <c:v>8.7977653596262417E-2</c:v>
                </c:pt>
                <c:pt idx="3">
                  <c:v>7.8011817617774648E-2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1-44C0-B81B-292C00B41F6E}"/>
            </c:ext>
          </c:extLst>
        </c:ser>
        <c:ser>
          <c:idx val="2"/>
          <c:order val="2"/>
          <c:tx>
            <c:strRef>
              <c:f>'Global Factors Styles Historic'!$V$1</c:f>
              <c:strCache>
                <c:ptCount val="1"/>
                <c:pt idx="0">
                  <c:v>MSCI World High Dividend Yield GTR in EU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Historic'!$S$10:$S$13</c:f>
              <c:strCache>
                <c:ptCount val="4"/>
                <c:pt idx="0">
                  <c:v>3 Years</c:v>
                </c:pt>
                <c:pt idx="1">
                  <c:v>5 Years </c:v>
                </c:pt>
                <c:pt idx="2">
                  <c:v>10 Years</c:v>
                </c:pt>
                <c:pt idx="3">
                  <c:v>20 Years</c:v>
                </c:pt>
              </c:strCache>
            </c:strRef>
          </c:cat>
          <c:val>
            <c:numRef>
              <c:f>'Global Factors Styles Historic'!$V$10:$V$13</c:f>
              <c:numCache>
                <c:formatCode>0.0%</c:formatCode>
                <c:ptCount val="4"/>
                <c:pt idx="0">
                  <c:v>0.10591697048025073</c:v>
                </c:pt>
                <c:pt idx="1">
                  <c:v>8.4740148954227434E-2</c:v>
                </c:pt>
                <c:pt idx="2">
                  <c:v>9.0476247177063929E-2</c:v>
                </c:pt>
                <c:pt idx="3">
                  <c:v>8.0613088433946434E-2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1-44C0-B81B-292C00B41F6E}"/>
            </c:ext>
          </c:extLst>
        </c:ser>
        <c:ser>
          <c:idx val="3"/>
          <c:order val="3"/>
          <c:tx>
            <c:strRef>
              <c:f>'Global Factors Styles Historic'!$W$1</c:f>
              <c:strCache>
                <c:ptCount val="1"/>
                <c:pt idx="0">
                  <c:v>MSCI World Mid Cap GTR in EU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Historic'!$S$10:$S$13</c:f>
              <c:strCache>
                <c:ptCount val="4"/>
                <c:pt idx="0">
                  <c:v>3 Years</c:v>
                </c:pt>
                <c:pt idx="1">
                  <c:v>5 Years </c:v>
                </c:pt>
                <c:pt idx="2">
                  <c:v>10 Years</c:v>
                </c:pt>
                <c:pt idx="3">
                  <c:v>20 Years</c:v>
                </c:pt>
              </c:strCache>
            </c:strRef>
          </c:cat>
          <c:val>
            <c:numRef>
              <c:f>'Global Factors Styles Historic'!$W$10:$W$13</c:f>
              <c:numCache>
                <c:formatCode>0.0%</c:formatCode>
                <c:ptCount val="4"/>
                <c:pt idx="0">
                  <c:v>5.5671922516190131E-2</c:v>
                </c:pt>
                <c:pt idx="1">
                  <c:v>9.299435402305023E-2</c:v>
                </c:pt>
                <c:pt idx="2">
                  <c:v>9.8328363622724346E-2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61-44C0-B81B-292C00B41F6E}"/>
            </c:ext>
          </c:extLst>
        </c:ser>
        <c:ser>
          <c:idx val="4"/>
          <c:order val="4"/>
          <c:tx>
            <c:strRef>
              <c:f>'Global Factors Styles Historic'!$X$1</c:f>
              <c:strCache>
                <c:ptCount val="1"/>
                <c:pt idx="0">
                  <c:v>MSCI World Small Cap GTR in EU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Historic'!$S$10:$S$13</c:f>
              <c:strCache>
                <c:ptCount val="4"/>
                <c:pt idx="0">
                  <c:v>3 Years</c:v>
                </c:pt>
                <c:pt idx="1">
                  <c:v>5 Years </c:v>
                </c:pt>
                <c:pt idx="2">
                  <c:v>10 Years</c:v>
                </c:pt>
                <c:pt idx="3">
                  <c:v>20 Years</c:v>
                </c:pt>
              </c:strCache>
            </c:strRef>
          </c:cat>
          <c:val>
            <c:numRef>
              <c:f>'Global Factors Styles Historic'!$X$10:$X$13</c:f>
              <c:numCache>
                <c:formatCode>0.0%</c:formatCode>
                <c:ptCount val="4"/>
                <c:pt idx="0">
                  <c:v>3.8821549683909051E-2</c:v>
                </c:pt>
                <c:pt idx="1">
                  <c:v>8.9098318100276019E-2</c:v>
                </c:pt>
                <c:pt idx="2">
                  <c:v>9.7940704716124927E-2</c:v>
                </c:pt>
                <c:pt idx="3">
                  <c:v>9.219502922496825E-2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61-44C0-B81B-292C00B41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189215"/>
        <c:axId val="606191615"/>
      </c:barChart>
      <c:catAx>
        <c:axId val="60618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191615"/>
        <c:crosses val="autoZero"/>
        <c:auto val="1"/>
        <c:lblAlgn val="ctr"/>
        <c:lblOffset val="100"/>
        <c:noMultiLvlLbl val="0"/>
      </c:catAx>
      <c:valAx>
        <c:axId val="60619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189215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3693385432020254E-2"/>
          <c:y val="1.9866399765148913E-2"/>
          <c:w val="0.92080017880720233"/>
          <c:h val="0.1554574460152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'Global Factors Styles YTD'!$A$7</c:f>
              <c:strCache>
                <c:ptCount val="1"/>
                <c:pt idx="0">
                  <c:v>YTD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YTD'!$B$6:$H$6</c:f>
              <c:strCache>
                <c:ptCount val="7"/>
                <c:pt idx="0">
                  <c:v>MSCI Growth Stocks </c:v>
                </c:pt>
                <c:pt idx="1">
                  <c:v>MSCI Value Stocks </c:v>
                </c:pt>
                <c:pt idx="2">
                  <c:v>MSCI High Dividend Yield </c:v>
                </c:pt>
                <c:pt idx="3">
                  <c:v>MSCI World Mid Cap </c:v>
                </c:pt>
                <c:pt idx="4">
                  <c:v>MSCI World Small Cap </c:v>
                </c:pt>
                <c:pt idx="5">
                  <c:v>S&amp;P 500 </c:v>
                </c:pt>
                <c:pt idx="6">
                  <c:v>S&amp;P 500 Equal Weighted </c:v>
                </c:pt>
              </c:strCache>
            </c:strRef>
          </c:cat>
          <c:val>
            <c:numRef>
              <c:f>'Global Factors Styles YTD'!$B$7:$H$7</c:f>
              <c:numCache>
                <c:formatCode>0.00%</c:formatCode>
                <c:ptCount val="7"/>
                <c:pt idx="0">
                  <c:v>0.2</c:v>
                </c:pt>
                <c:pt idx="1">
                  <c:v>0.157</c:v>
                </c:pt>
                <c:pt idx="2">
                  <c:v>0.14199999999999999</c:v>
                </c:pt>
                <c:pt idx="3">
                  <c:v>0.129</c:v>
                </c:pt>
                <c:pt idx="4">
                  <c:v>0.10299999999999999</c:v>
                </c:pt>
                <c:pt idx="5">
                  <c:v>0.153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A-4EA4-B769-A594B7A6E9E0}"/>
            </c:ext>
          </c:extLst>
        </c:ser>
        <c:ser>
          <c:idx val="1"/>
          <c:order val="1"/>
          <c:tx>
            <c:strRef>
              <c:f>'Global Factors Styles YTD'!$A$8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Factors Styles YTD'!$B$6:$H$6</c:f>
              <c:strCache>
                <c:ptCount val="7"/>
                <c:pt idx="0">
                  <c:v>MSCI Growth Stocks </c:v>
                </c:pt>
                <c:pt idx="1">
                  <c:v>MSCI Value Stocks </c:v>
                </c:pt>
                <c:pt idx="2">
                  <c:v>MSCI High Dividend Yield </c:v>
                </c:pt>
                <c:pt idx="3">
                  <c:v>MSCI World Mid Cap </c:v>
                </c:pt>
                <c:pt idx="4">
                  <c:v>MSCI World Small Cap </c:v>
                </c:pt>
                <c:pt idx="5">
                  <c:v>S&amp;P 500 </c:v>
                </c:pt>
                <c:pt idx="6">
                  <c:v>S&amp;P 500 Equal Weighted </c:v>
                </c:pt>
              </c:strCache>
            </c:strRef>
          </c:cat>
          <c:val>
            <c:numRef>
              <c:f>'Global Factors Styles YTD'!$B$8:$H$8</c:f>
              <c:numCache>
                <c:formatCode>0.0%</c:formatCode>
                <c:ptCount val="7"/>
                <c:pt idx="0">
                  <c:v>0.29005197125230792</c:v>
                </c:pt>
                <c:pt idx="1">
                  <c:v>8.8609973523600699E-2</c:v>
                </c:pt>
                <c:pt idx="2">
                  <c:v>6.4115879709008367E-2</c:v>
                </c:pt>
                <c:pt idx="3">
                  <c:v>0.1218227363385352</c:v>
                </c:pt>
                <c:pt idx="4">
                  <c:v>0.12399862403772721</c:v>
                </c:pt>
                <c:pt idx="5">
                  <c:v>0.22011923126332278</c:v>
                </c:pt>
                <c:pt idx="6">
                  <c:v>0.10019128050146697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A-4EA4-B769-A594B7A6E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4719440"/>
        <c:axId val="1264721360"/>
      </c:barChart>
      <c:catAx>
        <c:axId val="126471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721360"/>
        <c:crosses val="autoZero"/>
        <c:auto val="1"/>
        <c:lblAlgn val="ctr"/>
        <c:lblOffset val="100"/>
        <c:noMultiLvlLbl val="0"/>
      </c:catAx>
      <c:valAx>
        <c:axId val="12647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71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025619585162477E-2"/>
          <c:y val="0.1669489635598804"/>
          <c:w val="0.91721626832044223"/>
          <c:h val="0.70377781156555674"/>
        </c:manualLayout>
      </c:layout>
      <c:lineChart>
        <c:grouping val="standard"/>
        <c:varyColors val="0"/>
        <c:ser>
          <c:idx val="0"/>
          <c:order val="0"/>
          <c:tx>
            <c:strRef>
              <c:f>'Fixed Income Historic '!$Y$98</c:f>
              <c:strCache>
                <c:ptCount val="1"/>
                <c:pt idx="0">
                  <c:v>Bloomber Euro Aggregate Bond Index</c:v>
                </c:pt>
              </c:strCache>
            </c:strRef>
          </c:tx>
          <c:spPr>
            <a:ln w="3810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numRef>
              <c:f>'Fixed Income Historic '!$A$100:$A$159</c:f>
              <c:numCache>
                <c:formatCode>mmm\-yy</c:formatCode>
                <c:ptCount val="6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'Fixed Income Historic '!$Y$100:$Y$161</c:f>
              <c:numCache>
                <c:formatCode>0.0%</c:formatCode>
                <c:ptCount val="62"/>
                <c:pt idx="0" formatCode="0%">
                  <c:v>0</c:v>
                </c:pt>
                <c:pt idx="1">
                  <c:v>1.9889470196023145E-2</c:v>
                </c:pt>
                <c:pt idx="2">
                  <c:v>2.344734191162318E-2</c:v>
                </c:pt>
                <c:pt idx="3">
                  <c:v>-1.1262689276432362E-2</c:v>
                </c:pt>
                <c:pt idx="4">
                  <c:v>4.1639492678355073E-4</c:v>
                </c:pt>
                <c:pt idx="5">
                  <c:v>2.5274643060376012E-3</c:v>
                </c:pt>
                <c:pt idx="6">
                  <c:v>1.2389449414062092E-2</c:v>
                </c:pt>
                <c:pt idx="7">
                  <c:v>2.2681432186949946E-2</c:v>
                </c:pt>
                <c:pt idx="8">
                  <c:v>1.7191215956313906E-2</c:v>
                </c:pt>
                <c:pt idx="9">
                  <c:v>2.7551590273437763E-2</c:v>
                </c:pt>
                <c:pt idx="10">
                  <c:v>3.6191596077272431E-2</c:v>
                </c:pt>
                <c:pt idx="11">
                  <c:v>3.8991115144910701E-2</c:v>
                </c:pt>
                <c:pt idx="12">
                  <c:v>4.0451898073172232E-2</c:v>
                </c:pt>
                <c:pt idx="13">
                  <c:v>3.5717011659813884E-2</c:v>
                </c:pt>
                <c:pt idx="14">
                  <c:v>1.9644620910582701E-2</c:v>
                </c:pt>
                <c:pt idx="15">
                  <c:v>2.0725660734109853E-2</c:v>
                </c:pt>
                <c:pt idx="16">
                  <c:v>1.3509408182651814E-2</c:v>
                </c:pt>
                <c:pt idx="17">
                  <c:v>1.2717426543325553E-2</c:v>
                </c:pt>
                <c:pt idx="18">
                  <c:v>1.6681868985984262E-2</c:v>
                </c:pt>
                <c:pt idx="19">
                  <c:v>3.2570244917299533E-2</c:v>
                </c:pt>
                <c:pt idx="20">
                  <c:v>2.7710288884371923E-2</c:v>
                </c:pt>
                <c:pt idx="21">
                  <c:v>1.6669777663246583E-2</c:v>
                </c:pt>
                <c:pt idx="22">
                  <c:v>1.0425743030675389E-2</c:v>
                </c:pt>
                <c:pt idx="23">
                  <c:v>2.3038126207715569E-2</c:v>
                </c:pt>
                <c:pt idx="24">
                  <c:v>1.0796795497191494E-2</c:v>
                </c:pt>
                <c:pt idx="25">
                  <c:v>-5.5015518457008522E-4</c:v>
                </c:pt>
                <c:pt idx="26">
                  <c:v>-2.2662161641336526E-2</c:v>
                </c:pt>
                <c:pt idx="27">
                  <c:v>-4.3926641944949656E-2</c:v>
                </c:pt>
                <c:pt idx="28">
                  <c:v>-7.6601930228533358E-2</c:v>
                </c:pt>
                <c:pt idx="29">
                  <c:v>-9.0533401145501527E-2</c:v>
                </c:pt>
                <c:pt idx="30">
                  <c:v>-0.11182886546363022</c:v>
                </c:pt>
                <c:pt idx="31">
                  <c:v>-7.5024768318920645E-2</c:v>
                </c:pt>
                <c:pt idx="32">
                  <c:v>-0.12011293295437113</c:v>
                </c:pt>
                <c:pt idx="33">
                  <c:v>-0.15258040162839878</c:v>
                </c:pt>
                <c:pt idx="34">
                  <c:v>-0.15163198850115217</c:v>
                </c:pt>
                <c:pt idx="35">
                  <c:v>-0.1311806496516566</c:v>
                </c:pt>
                <c:pt idx="36">
                  <c:v>-0.16280777139540678</c:v>
                </c:pt>
                <c:pt idx="37">
                  <c:v>-0.1442653501231427</c:v>
                </c:pt>
                <c:pt idx="38">
                  <c:v>-0.16213632512962287</c:v>
                </c:pt>
                <c:pt idx="39">
                  <c:v>-0.14534185570064315</c:v>
                </c:pt>
                <c:pt idx="40">
                  <c:v>-0.14424645743136483</c:v>
                </c:pt>
                <c:pt idx="41">
                  <c:v>-0.14115070095665053</c:v>
                </c:pt>
                <c:pt idx="42">
                  <c:v>-0.14397855906195522</c:v>
                </c:pt>
                <c:pt idx="43">
                  <c:v>-0.14254422590218274</c:v>
                </c:pt>
                <c:pt idx="44">
                  <c:v>-0.14000051388121632</c:v>
                </c:pt>
                <c:pt idx="45">
                  <c:v>-0.15789529367933658</c:v>
                </c:pt>
                <c:pt idx="46">
                  <c:v>-0.15450367765138129</c:v>
                </c:pt>
                <c:pt idx="47">
                  <c:v>-0.13153809938009278</c:v>
                </c:pt>
                <c:pt idx="48">
                  <c:v>-0.1025774921538648</c:v>
                </c:pt>
                <c:pt idx="49">
                  <c:v>-0.10552512992504109</c:v>
                </c:pt>
                <c:pt idx="50">
                  <c:v>-0.11517816186200304</c:v>
                </c:pt>
                <c:pt idx="51">
                  <c:v>-0.10555913677024113</c:v>
                </c:pt>
                <c:pt idx="52">
                  <c:v>-0.11682031463133145</c:v>
                </c:pt>
                <c:pt idx="53">
                  <c:v>-0.11646891056426401</c:v>
                </c:pt>
                <c:pt idx="54">
                  <c:v>-0.11341887440365198</c:v>
                </c:pt>
                <c:pt idx="55">
                  <c:v>-9.5362751017749103E-2</c:v>
                </c:pt>
                <c:pt idx="56">
                  <c:v>-9.1420979805223623E-2</c:v>
                </c:pt>
                <c:pt idx="57">
                  <c:v>-8.022025855782218E-2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2-4C4C-A97A-1E273205A8CC}"/>
            </c:ext>
          </c:extLst>
        </c:ser>
        <c:ser>
          <c:idx val="1"/>
          <c:order val="1"/>
          <c:tx>
            <c:strRef>
              <c:f>'Fixed Income Historic '!$Z$98</c:f>
              <c:strCache>
                <c:ptCount val="1"/>
                <c:pt idx="0">
                  <c:v>Euro Government 10+ Year Index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'Fixed Income Historic '!$A$100:$A$159</c:f>
              <c:numCache>
                <c:formatCode>mmm\-yy</c:formatCode>
                <c:ptCount val="6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'Fixed Income Historic '!$Z$100:$Z$160</c:f>
              <c:numCache>
                <c:formatCode>0.0%</c:formatCode>
                <c:ptCount val="61"/>
                <c:pt idx="0" formatCode="0%">
                  <c:v>0</c:v>
                </c:pt>
                <c:pt idx="1">
                  <c:v>5.2691249082333184E-2</c:v>
                </c:pt>
                <c:pt idx="2">
                  <c:v>6.6770525654151897E-2</c:v>
                </c:pt>
                <c:pt idx="3">
                  <c:v>1.1609863411927145E-2</c:v>
                </c:pt>
                <c:pt idx="4">
                  <c:v>2.4650550108891923E-2</c:v>
                </c:pt>
                <c:pt idx="5">
                  <c:v>2.7188711534731017E-2</c:v>
                </c:pt>
                <c:pt idx="6">
                  <c:v>4.4979780643925521E-2</c:v>
                </c:pt>
                <c:pt idx="7">
                  <c:v>6.9353496217617508E-2</c:v>
                </c:pt>
                <c:pt idx="8">
                  <c:v>5.0709825845910342E-2</c:v>
                </c:pt>
                <c:pt idx="9">
                  <c:v>8.3561675788088097E-2</c:v>
                </c:pt>
                <c:pt idx="10">
                  <c:v>0.10394615046540082</c:v>
                </c:pt>
                <c:pt idx="11">
                  <c:v>0.10751062529003136</c:v>
                </c:pt>
                <c:pt idx="12">
                  <c:v>0.11053616281553566</c:v>
                </c:pt>
                <c:pt idx="13">
                  <c:v>9.6192942008381882E-2</c:v>
                </c:pt>
                <c:pt idx="14">
                  <c:v>5.2815855314363211E-2</c:v>
                </c:pt>
                <c:pt idx="15">
                  <c:v>5.1071981889742137E-2</c:v>
                </c:pt>
                <c:pt idx="16">
                  <c:v>2.6565066550776284E-2</c:v>
                </c:pt>
                <c:pt idx="17">
                  <c:v>2.547491547646185E-2</c:v>
                </c:pt>
                <c:pt idx="18">
                  <c:v>3.5927721019536348E-2</c:v>
                </c:pt>
                <c:pt idx="19">
                  <c:v>7.6123972765865147E-2</c:v>
                </c:pt>
                <c:pt idx="20">
                  <c:v>6.3743146657238028E-2</c:v>
                </c:pt>
                <c:pt idx="21">
                  <c:v>3.7469646412936153E-2</c:v>
                </c:pt>
                <c:pt idx="22">
                  <c:v>3.7386166375713889E-2</c:v>
                </c:pt>
                <c:pt idx="23">
                  <c:v>6.7392942990500013E-2</c:v>
                </c:pt>
                <c:pt idx="24">
                  <c:v>3.3552222901520067E-2</c:v>
                </c:pt>
                <c:pt idx="25">
                  <c:v>1.3793848503374494E-2</c:v>
                </c:pt>
                <c:pt idx="26">
                  <c:v>-2.4794184878819247E-2</c:v>
                </c:pt>
                <c:pt idx="27">
                  <c:v>-6.1011630733421529E-2</c:v>
                </c:pt>
                <c:pt idx="28">
                  <c:v>-0.13415978570183426</c:v>
                </c:pt>
                <c:pt idx="29">
                  <c:v>-0.17035820301854038</c:v>
                </c:pt>
                <c:pt idx="30">
                  <c:v>-0.20238691524075442</c:v>
                </c:pt>
                <c:pt idx="31">
                  <c:v>-0.13749714571931593</c:v>
                </c:pt>
                <c:pt idx="32">
                  <c:v>-0.21664113159645784</c:v>
                </c:pt>
                <c:pt idx="33">
                  <c:v>-0.27227136904805782</c:v>
                </c:pt>
                <c:pt idx="34">
                  <c:v>-0.27225295433396463</c:v>
                </c:pt>
                <c:pt idx="35">
                  <c:v>-0.22640338536103913</c:v>
                </c:pt>
                <c:pt idx="36">
                  <c:v>-0.29502827272437115</c:v>
                </c:pt>
                <c:pt idx="37">
                  <c:v>-0.26603798832752673</c:v>
                </c:pt>
                <c:pt idx="38">
                  <c:v>-0.29930969375102839</c:v>
                </c:pt>
                <c:pt idx="39">
                  <c:v>-0.27266667157725732</c:v>
                </c:pt>
                <c:pt idx="40">
                  <c:v>-0.27643248060930631</c:v>
                </c:pt>
                <c:pt idx="41">
                  <c:v>-0.27389984359769526</c:v>
                </c:pt>
                <c:pt idx="42">
                  <c:v>-0.26709806203548914</c:v>
                </c:pt>
                <c:pt idx="43">
                  <c:v>-0.277851641242085</c:v>
                </c:pt>
                <c:pt idx="44">
                  <c:v>-0.27711934944498079</c:v>
                </c:pt>
                <c:pt idx="45">
                  <c:v>-0.32071925417952646</c:v>
                </c:pt>
                <c:pt idx="46">
                  <c:v>-0.32342498950361309</c:v>
                </c:pt>
                <c:pt idx="47">
                  <c:v>-0.28019276522712711</c:v>
                </c:pt>
                <c:pt idx="48">
                  <c:v>-0.22821355175639543</c:v>
                </c:pt>
                <c:pt idx="49">
                  <c:v>-0.23944100293898854</c:v>
                </c:pt>
                <c:pt idx="50">
                  <c:v>-0.2501104882845589</c:v>
                </c:pt>
                <c:pt idx="51">
                  <c:v>-0.23635285538556733</c:v>
                </c:pt>
                <c:pt idx="52">
                  <c:v>-0.25725846647171646</c:v>
                </c:pt>
                <c:pt idx="53">
                  <c:v>-0.25540774587636184</c:v>
                </c:pt>
                <c:pt idx="54">
                  <c:v>-0.25130144974788637</c:v>
                </c:pt>
                <c:pt idx="55">
                  <c:v>-0.2380036911679696</c:v>
                </c:pt>
                <c:pt idx="56">
                  <c:v>-0.23491612304568729</c:v>
                </c:pt>
                <c:pt idx="57">
                  <c:v>-0.22598106872149784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62-4C4C-A97A-1E273205A8CC}"/>
            </c:ext>
          </c:extLst>
        </c:ser>
        <c:ser>
          <c:idx val="4"/>
          <c:order val="3"/>
          <c:tx>
            <c:strRef>
              <c:f>'Fixed Income Historic '!$AB$98</c:f>
              <c:strCache>
                <c:ptCount val="1"/>
                <c:pt idx="0">
                  <c:v>Bloomberg US Agrregate Bond Index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'Fixed Income Historic '!$A$100:$A$159</c:f>
              <c:numCache>
                <c:formatCode>mmm\-yy</c:formatCode>
                <c:ptCount val="6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'Fixed Income Historic '!$AB$100:$AB$159</c:f>
              <c:numCache>
                <c:formatCode>0.0%</c:formatCode>
                <c:ptCount val="60"/>
                <c:pt idx="0" formatCode="0%">
                  <c:v>0</c:v>
                </c:pt>
                <c:pt idx="1">
                  <c:v>1.9244543650459332E-2</c:v>
                </c:pt>
                <c:pt idx="2">
                  <c:v>3.7589491593144238E-2</c:v>
                </c:pt>
                <c:pt idx="3">
                  <c:v>3.1483467749093962E-2</c:v>
                </c:pt>
                <c:pt idx="4">
                  <c:v>4.9819292094223033E-2</c:v>
                </c:pt>
                <c:pt idx="5">
                  <c:v>5.4707158361159254E-2</c:v>
                </c:pt>
                <c:pt idx="6">
                  <c:v>6.135093513504164E-2</c:v>
                </c:pt>
                <c:pt idx="7">
                  <c:v>7.7204376899860205E-2</c:v>
                </c:pt>
                <c:pt idx="8">
                  <c:v>6.8509318766139304E-2</c:v>
                </c:pt>
                <c:pt idx="9">
                  <c:v>6.7923565825520629E-2</c:v>
                </c:pt>
                <c:pt idx="10">
                  <c:v>6.3155070371926095E-2</c:v>
                </c:pt>
                <c:pt idx="11">
                  <c:v>7.3586982828535694E-2</c:v>
                </c:pt>
                <c:pt idx="12">
                  <c:v>7.5066353947495473E-2</c:v>
                </c:pt>
                <c:pt idx="13">
                  <c:v>6.7358262327699495E-2</c:v>
                </c:pt>
                <c:pt idx="14">
                  <c:v>5.1945090324739408E-2</c:v>
                </c:pt>
                <c:pt idx="15">
                  <c:v>3.8809806474113723E-2</c:v>
                </c:pt>
                <c:pt idx="16">
                  <c:v>4.7016325172207649E-2</c:v>
                </c:pt>
                <c:pt idx="17">
                  <c:v>5.0437045042032232E-2</c:v>
                </c:pt>
                <c:pt idx="18">
                  <c:v>5.7817406251102092E-2</c:v>
                </c:pt>
                <c:pt idx="19">
                  <c:v>6.964495947077691E-2</c:v>
                </c:pt>
                <c:pt idx="20">
                  <c:v>6.7608374743454561E-2</c:v>
                </c:pt>
                <c:pt idx="21">
                  <c:v>5.8365136711266266E-2</c:v>
                </c:pt>
                <c:pt idx="22">
                  <c:v>5.8073271477139442E-2</c:v>
                </c:pt>
                <c:pt idx="23">
                  <c:v>6.1203654203068135E-2</c:v>
                </c:pt>
                <c:pt idx="24">
                  <c:v>5.8488282806355638E-2</c:v>
                </c:pt>
                <c:pt idx="25">
                  <c:v>3.5684097906538696E-2</c:v>
                </c:pt>
                <c:pt idx="26">
                  <c:v>2.4129713287575811E-2</c:v>
                </c:pt>
                <c:pt idx="27">
                  <c:v>-4.3224728814547798E-3</c:v>
                </c:pt>
                <c:pt idx="28">
                  <c:v>-4.2106481372243175E-2</c:v>
                </c:pt>
                <c:pt idx="29">
                  <c:v>-3.5930300209056465E-2</c:v>
                </c:pt>
                <c:pt idx="30">
                  <c:v>-5.1054708102181795E-2</c:v>
                </c:pt>
                <c:pt idx="31">
                  <c:v>-2.7867556824170178E-2</c:v>
                </c:pt>
                <c:pt idx="32">
                  <c:v>-5.5336731536344254E-2</c:v>
                </c:pt>
                <c:pt idx="33">
                  <c:v>-9.6152246326347626E-2</c:v>
                </c:pt>
                <c:pt idx="34">
                  <c:v>-0.10785917030543164</c:v>
                </c:pt>
                <c:pt idx="35">
                  <c:v>-7.5050084280917834E-2</c:v>
                </c:pt>
                <c:pt idx="36">
                  <c:v>-7.9222354881428092E-2</c:v>
                </c:pt>
                <c:pt idx="37">
                  <c:v>-5.0895517055172403E-2</c:v>
                </c:pt>
                <c:pt idx="38">
                  <c:v>-7.543498324381645E-2</c:v>
                </c:pt>
                <c:pt idx="39">
                  <c:v>-5.1948730774995788E-2</c:v>
                </c:pt>
                <c:pt idx="40">
                  <c:v>-4.6202886787165595E-2</c:v>
                </c:pt>
                <c:pt idx="41">
                  <c:v>-5.6588462154710646E-2</c:v>
                </c:pt>
                <c:pt idx="42">
                  <c:v>-5.9953271899611617E-2</c:v>
                </c:pt>
                <c:pt idx="43">
                  <c:v>-6.0608508001912025E-2</c:v>
                </c:pt>
                <c:pt idx="44">
                  <c:v>-6.6608734069378506E-2</c:v>
                </c:pt>
                <c:pt idx="45">
                  <c:v>-9.0327795579279987E-2</c:v>
                </c:pt>
                <c:pt idx="46">
                  <c:v>-0.10468348419853579</c:v>
                </c:pt>
                <c:pt idx="47">
                  <c:v>-6.4137946997291306E-2</c:v>
                </c:pt>
                <c:pt idx="48">
                  <c:v>-2.8314073778443357E-2</c:v>
                </c:pt>
                <c:pt idx="49">
                  <c:v>-3.0982478872466909E-2</c:v>
                </c:pt>
                <c:pt idx="50">
                  <c:v>-4.4672998802920909E-2</c:v>
                </c:pt>
                <c:pt idx="51">
                  <c:v>-3.5851558618327707E-2</c:v>
                </c:pt>
                <c:pt idx="52">
                  <c:v>-6.0204507911125395E-2</c:v>
                </c:pt>
                <c:pt idx="53">
                  <c:v>-5.8665945719697882E-2</c:v>
                </c:pt>
                <c:pt idx="54">
                  <c:v>-3.7474252712700044E-2</c:v>
                </c:pt>
                <c:pt idx="55">
                  <c:v>-2.4413855529131105E-2</c:v>
                </c:pt>
                <c:pt idx="56">
                  <c:v>-3.256680018584638E-2</c:v>
                </c:pt>
                <c:pt idx="57">
                  <c:v>-2.7651265088302318E-2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62-4C4C-A97A-1E273205A8CC}"/>
            </c:ext>
          </c:extLst>
        </c:ser>
        <c:ser>
          <c:idx val="2"/>
          <c:order val="4"/>
          <c:tx>
            <c:strRef>
              <c:f>'Fixed Income Historic '!$AC$98</c:f>
              <c:strCache>
                <c:ptCount val="1"/>
                <c:pt idx="0">
                  <c:v>Bloomberg US Corporate Bond Index 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'Fixed Income Historic '!$A$100:$A$159</c:f>
              <c:numCache>
                <c:formatCode>mmm\-yy</c:formatCode>
                <c:ptCount val="6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'Fixed Income Historic '!$AC$100:$AC$159</c:f>
              <c:numCache>
                <c:formatCode>0.0%</c:formatCode>
                <c:ptCount val="60"/>
                <c:pt idx="0" formatCode="0%">
                  <c:v>0</c:v>
                </c:pt>
                <c:pt idx="1">
                  <c:v>2.3449806667825202E-2</c:v>
                </c:pt>
                <c:pt idx="2">
                  <c:v>3.7142503825027165E-2</c:v>
                </c:pt>
                <c:pt idx="3">
                  <c:v>-3.634273316154072E-2</c:v>
                </c:pt>
                <c:pt idx="4">
                  <c:v>1.4183206704778802E-2</c:v>
                </c:pt>
                <c:pt idx="5">
                  <c:v>3.0047768050398344E-2</c:v>
                </c:pt>
                <c:pt idx="6">
                  <c:v>5.024087401184836E-2</c:v>
                </c:pt>
                <c:pt idx="7">
                  <c:v>8.438140632426519E-2</c:v>
                </c:pt>
                <c:pt idx="8">
                  <c:v>6.9428981645826851E-2</c:v>
                </c:pt>
                <c:pt idx="9">
                  <c:v>6.6368466241700702E-2</c:v>
                </c:pt>
                <c:pt idx="10">
                  <c:v>6.4449232678453691E-2</c:v>
                </c:pt>
                <c:pt idx="11">
                  <c:v>9.4104846153473559E-2</c:v>
                </c:pt>
                <c:pt idx="12">
                  <c:v>9.8869584423856141E-2</c:v>
                </c:pt>
                <c:pt idx="13">
                  <c:v>8.476995012720874E-2</c:v>
                </c:pt>
                <c:pt idx="14">
                  <c:v>6.6081054928211966E-2</c:v>
                </c:pt>
                <c:pt idx="15">
                  <c:v>4.7788357135267426E-2</c:v>
                </c:pt>
                <c:pt idx="16">
                  <c:v>5.9394922803382683E-2</c:v>
                </c:pt>
                <c:pt idx="17">
                  <c:v>6.7533758176200553E-2</c:v>
                </c:pt>
                <c:pt idx="18">
                  <c:v>8.4948328457710318E-2</c:v>
                </c:pt>
                <c:pt idx="19">
                  <c:v>9.9799281172361531E-2</c:v>
                </c:pt>
                <c:pt idx="20">
                  <c:v>9.6471321717694375E-2</c:v>
                </c:pt>
                <c:pt idx="21">
                  <c:v>8.4929719092088782E-2</c:v>
                </c:pt>
                <c:pt idx="22">
                  <c:v>8.7619775416744053E-2</c:v>
                </c:pt>
                <c:pt idx="23">
                  <c:v>8.8289712579119425E-2</c:v>
                </c:pt>
                <c:pt idx="24">
                  <c:v>8.7417911634769835E-2</c:v>
                </c:pt>
                <c:pt idx="25">
                  <c:v>5.0813968405864628E-2</c:v>
                </c:pt>
                <c:pt idx="26">
                  <c:v>2.9796063264312993E-2</c:v>
                </c:pt>
                <c:pt idx="27">
                  <c:v>3.8285297869746922E-3</c:v>
                </c:pt>
                <c:pt idx="28">
                  <c:v>-5.1060179880041537E-2</c:v>
                </c:pt>
                <c:pt idx="29">
                  <c:v>-4.2201041698588869E-2</c:v>
                </c:pt>
                <c:pt idx="30">
                  <c:v>-6.9018680624369749E-2</c:v>
                </c:pt>
                <c:pt idx="31">
                  <c:v>-3.8881476518298118E-2</c:v>
                </c:pt>
                <c:pt idx="32">
                  <c:v>-6.7065252737559589E-2</c:v>
                </c:pt>
                <c:pt idx="33">
                  <c:v>-0.116095561283619</c:v>
                </c:pt>
                <c:pt idx="34">
                  <c:v>-0.12523637057622888</c:v>
                </c:pt>
                <c:pt idx="35">
                  <c:v>-7.9938705749173555E-2</c:v>
                </c:pt>
                <c:pt idx="36">
                  <c:v>-8.397613569517344E-2</c:v>
                </c:pt>
                <c:pt idx="37">
                  <c:v>-4.7272757348469634E-2</c:v>
                </c:pt>
                <c:pt idx="38">
                  <c:v>-7.7578587613340827E-2</c:v>
                </c:pt>
                <c:pt idx="39">
                  <c:v>-5.1895965683959454E-2</c:v>
                </c:pt>
                <c:pt idx="40">
                  <c:v>-4.4637140362050444E-2</c:v>
                </c:pt>
                <c:pt idx="41">
                  <c:v>-5.8472941380590795E-2</c:v>
                </c:pt>
                <c:pt idx="42">
                  <c:v>-5.4598860310602224E-2</c:v>
                </c:pt>
                <c:pt idx="43">
                  <c:v>-5.1337993328341713E-2</c:v>
                </c:pt>
                <c:pt idx="44">
                  <c:v>-5.8707950201831408E-2</c:v>
                </c:pt>
                <c:pt idx="45">
                  <c:v>-8.3835469876760702E-2</c:v>
                </c:pt>
                <c:pt idx="46">
                  <c:v>-0.10099142244034566</c:v>
                </c:pt>
                <c:pt idx="47">
                  <c:v>-4.724714246710001E-2</c:v>
                </c:pt>
                <c:pt idx="48">
                  <c:v>-5.9411402739106634E-3</c:v>
                </c:pt>
                <c:pt idx="49">
                  <c:v>-7.6320619186366987E-3</c:v>
                </c:pt>
                <c:pt idx="50">
                  <c:v>-2.2549551602243211E-2</c:v>
                </c:pt>
                <c:pt idx="51">
                  <c:v>-9.9120641122579529E-3</c:v>
                </c:pt>
                <c:pt idx="52">
                  <c:v>-3.5107540376073929E-2</c:v>
                </c:pt>
                <c:pt idx="53">
                  <c:v>-3.1837692148031359E-2</c:v>
                </c:pt>
                <c:pt idx="54">
                  <c:v>-1.3089342728611173E-2</c:v>
                </c:pt>
                <c:pt idx="55">
                  <c:v>7.7004737005379397E-4</c:v>
                </c:pt>
                <c:pt idx="56">
                  <c:v>-6.2663588856181887E-3</c:v>
                </c:pt>
                <c:pt idx="57">
                  <c:v>3.0600396810182514E-3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62-4C4C-A97A-1E273205A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4737759"/>
        <c:axId val="1374744479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'Fixed Income Historic '!$AA$98</c15:sqref>
                        </c15:formulaRef>
                      </c:ext>
                    </c:extLst>
                    <c:strCache>
                      <c:ptCount val="1"/>
                      <c:pt idx="0">
                        <c:v>Euro Government 10+ Year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1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5362-4C4C-A97A-1E273205A8C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'Fixed Income Historic '!$A$100:$A$159</c15:sqref>
                        </c15:formulaRef>
                      </c:ext>
                    </c:extLst>
                    <c:numCache>
                      <c:formatCode>mmm\-yy</c:formatCode>
                      <c:ptCount val="60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  <c:pt idx="16">
                        <c:v>44317</c:v>
                      </c:pt>
                      <c:pt idx="17">
                        <c:v>44348</c:v>
                      </c:pt>
                      <c:pt idx="18">
                        <c:v>44378</c:v>
                      </c:pt>
                      <c:pt idx="19">
                        <c:v>44409</c:v>
                      </c:pt>
                      <c:pt idx="20">
                        <c:v>44440</c:v>
                      </c:pt>
                      <c:pt idx="21">
                        <c:v>44470</c:v>
                      </c:pt>
                      <c:pt idx="22">
                        <c:v>44501</c:v>
                      </c:pt>
                      <c:pt idx="23">
                        <c:v>44531</c:v>
                      </c:pt>
                      <c:pt idx="24">
                        <c:v>44562</c:v>
                      </c:pt>
                      <c:pt idx="25">
                        <c:v>44593</c:v>
                      </c:pt>
                      <c:pt idx="26">
                        <c:v>44621</c:v>
                      </c:pt>
                      <c:pt idx="27">
                        <c:v>44652</c:v>
                      </c:pt>
                      <c:pt idx="28">
                        <c:v>44682</c:v>
                      </c:pt>
                      <c:pt idx="29">
                        <c:v>44713</c:v>
                      </c:pt>
                      <c:pt idx="30">
                        <c:v>44743</c:v>
                      </c:pt>
                      <c:pt idx="31">
                        <c:v>44774</c:v>
                      </c:pt>
                      <c:pt idx="32">
                        <c:v>44805</c:v>
                      </c:pt>
                      <c:pt idx="33">
                        <c:v>44835</c:v>
                      </c:pt>
                      <c:pt idx="34">
                        <c:v>44866</c:v>
                      </c:pt>
                      <c:pt idx="35">
                        <c:v>44896</c:v>
                      </c:pt>
                      <c:pt idx="36">
                        <c:v>44927</c:v>
                      </c:pt>
                      <c:pt idx="37">
                        <c:v>44958</c:v>
                      </c:pt>
                      <c:pt idx="38">
                        <c:v>44986</c:v>
                      </c:pt>
                      <c:pt idx="39">
                        <c:v>45017</c:v>
                      </c:pt>
                      <c:pt idx="40">
                        <c:v>45047</c:v>
                      </c:pt>
                      <c:pt idx="41">
                        <c:v>45078</c:v>
                      </c:pt>
                      <c:pt idx="42">
                        <c:v>45108</c:v>
                      </c:pt>
                      <c:pt idx="43">
                        <c:v>45139</c:v>
                      </c:pt>
                      <c:pt idx="44">
                        <c:v>45170</c:v>
                      </c:pt>
                      <c:pt idx="45">
                        <c:v>45200</c:v>
                      </c:pt>
                      <c:pt idx="46">
                        <c:v>45231</c:v>
                      </c:pt>
                      <c:pt idx="47">
                        <c:v>45261</c:v>
                      </c:pt>
                      <c:pt idx="48">
                        <c:v>45292</c:v>
                      </c:pt>
                      <c:pt idx="49">
                        <c:v>45323</c:v>
                      </c:pt>
                      <c:pt idx="50">
                        <c:v>45352</c:v>
                      </c:pt>
                      <c:pt idx="51">
                        <c:v>45383</c:v>
                      </c:pt>
                      <c:pt idx="52">
                        <c:v>45413</c:v>
                      </c:pt>
                      <c:pt idx="53">
                        <c:v>45444</c:v>
                      </c:pt>
                      <c:pt idx="54">
                        <c:v>45474</c:v>
                      </c:pt>
                      <c:pt idx="55">
                        <c:v>45505</c:v>
                      </c:pt>
                      <c:pt idx="56">
                        <c:v>45536</c:v>
                      </c:pt>
                      <c:pt idx="57">
                        <c:v>45566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'Fixed Income Historic '!$AA$101:$AA$160</c15:sqref>
                        </c15:formulaRef>
                      </c:ext>
                    </c:extLst>
                    <c:numCache>
                      <c:formatCode>0.0%</c:formatCode>
                      <c:ptCount val="60"/>
                      <c:pt idx="0">
                        <c:v>1.4195283212121894E-2</c:v>
                      </c:pt>
                      <c:pt idx="1">
                        <c:v>4.4629534427488909E-3</c:v>
                      </c:pt>
                      <c:pt idx="2">
                        <c:v>-0.13065403451370089</c:v>
                      </c:pt>
                      <c:pt idx="3">
                        <c:v>-9.1055861497665674E-2</c:v>
                      </c:pt>
                      <c:pt idx="4">
                        <c:v>-5.9316034069604395E-2</c:v>
                      </c:pt>
                      <c:pt idx="5">
                        <c:v>-4.7151728833879289E-2</c:v>
                      </c:pt>
                      <c:pt idx="6">
                        <c:v>-5.3798189641624826E-2</c:v>
                      </c:pt>
                      <c:pt idx="7">
                        <c:v>-4.9128302312823204E-2</c:v>
                      </c:pt>
                      <c:pt idx="8">
                        <c:v>-4.8354564978103476E-2</c:v>
                      </c:pt>
                      <c:pt idx="9">
                        <c:v>-4.1282384216602443E-2</c:v>
                      </c:pt>
                      <c:pt idx="10">
                        <c:v>-1.9858709663252278E-2</c:v>
                      </c:pt>
                      <c:pt idx="11">
                        <c:v>-1.8118162510349551E-2</c:v>
                      </c:pt>
                      <c:pt idx="12">
                        <c:v>-1.2754401998544202E-2</c:v>
                      </c:pt>
                      <c:pt idx="13">
                        <c:v>-1.0517093219788838E-2</c:v>
                      </c:pt>
                      <c:pt idx="14">
                        <c:v>1.2440116834356156E-2</c:v>
                      </c:pt>
                      <c:pt idx="15">
                        <c:v>7.2793257268461376E-3</c:v>
                      </c:pt>
                      <c:pt idx="16">
                        <c:v>1.0499147512229524E-3</c:v>
                      </c:pt>
                      <c:pt idx="17">
                        <c:v>3.4095047004314788E-2</c:v>
                      </c:pt>
                      <c:pt idx="18">
                        <c:v>3.5283882084463092E-2</c:v>
                      </c:pt>
                      <c:pt idx="19">
                        <c:v>4.6595726931584078E-2</c:v>
                      </c:pt>
                      <c:pt idx="20">
                        <c:v>5.4263494104582158E-2</c:v>
                      </c:pt>
                      <c:pt idx="21">
                        <c:v>5.0161729866794166E-2</c:v>
                      </c:pt>
                      <c:pt idx="22">
                        <c:v>5.8258915642360833E-2</c:v>
                      </c:pt>
                      <c:pt idx="23">
                        <c:v>6.6847959814641131E-2</c:v>
                      </c:pt>
                      <c:pt idx="24">
                        <c:v>5.4792432626105704E-2</c:v>
                      </c:pt>
                      <c:pt idx="25">
                        <c:v>2.7518877981704434E-2</c:v>
                      </c:pt>
                      <c:pt idx="26">
                        <c:v>2.8359420325570355E-2</c:v>
                      </c:pt>
                      <c:pt idx="27">
                        <c:v>3.4805272484270379E-2</c:v>
                      </c:pt>
                      <c:pt idx="28">
                        <c:v>1.8110758864472925E-2</c:v>
                      </c:pt>
                      <c:pt idx="29">
                        <c:v>-3.5281199155556817E-2</c:v>
                      </c:pt>
                      <c:pt idx="30">
                        <c:v>2.9128259985869379E-2</c:v>
                      </c:pt>
                      <c:pt idx="31">
                        <c:v>2.7796052866896889E-2</c:v>
                      </c:pt>
                      <c:pt idx="32">
                        <c:v>1.2995898134977671E-3</c:v>
                      </c:pt>
                      <c:pt idx="33">
                        <c:v>1.3772486627219523E-2</c:v>
                      </c:pt>
                      <c:pt idx="34">
                        <c:v>2.1857990830338906E-2</c:v>
                      </c:pt>
                      <c:pt idx="35">
                        <c:v>-7.657682185277963E-3</c:v>
                      </c:pt>
                      <c:pt idx="36">
                        <c:v>1.5904104988592665E-2</c:v>
                      </c:pt>
                      <c:pt idx="37">
                        <c:v>2.0685667546909002E-2</c:v>
                      </c:pt>
                      <c:pt idx="38">
                        <c:v>5.4837955922629389E-3</c:v>
                      </c:pt>
                      <c:pt idx="39">
                        <c:v>-4.1921918765243909E-3</c:v>
                      </c:pt>
                      <c:pt idx="40">
                        <c:v>1.9334971945057931E-2</c:v>
                      </c:pt>
                      <c:pt idx="41">
                        <c:v>2.1488463199776663E-2</c:v>
                      </c:pt>
                      <c:pt idx="42">
                        <c:v>3.056816198197598E-2</c:v>
                      </c:pt>
                      <c:pt idx="43">
                        <c:v>4.1573806954066185E-2</c:v>
                      </c:pt>
                      <c:pt idx="44">
                        <c:v>5.0775658751433583E-2</c:v>
                      </c:pt>
                      <c:pt idx="45">
                        <c:v>4.2545012934966799E-2</c:v>
                      </c:pt>
                      <c:pt idx="46">
                        <c:v>6.4082325120430758E-2</c:v>
                      </c:pt>
                      <c:pt idx="47">
                        <c:v>9.3336255845173244E-2</c:v>
                      </c:pt>
                      <c:pt idx="48">
                        <c:v>0.10975632670761828</c:v>
                      </c:pt>
                      <c:pt idx="49">
                        <c:v>0.1228085933297164</c:v>
                      </c:pt>
                      <c:pt idx="50">
                        <c:v>0.14205793056434404</c:v>
                      </c:pt>
                      <c:pt idx="51">
                        <c:v>0.14384596897109111</c:v>
                      </c:pt>
                      <c:pt idx="52">
                        <c:v>0.13685936716829572</c:v>
                      </c:pt>
                      <c:pt idx="53">
                        <c:v>0.13527560034187155</c:v>
                      </c:pt>
                      <c:pt idx="54">
                        <c:v>0.17893845587357146</c:v>
                      </c:pt>
                      <c:pt idx="55">
                        <c:v>0.18094774782921039</c:v>
                      </c:pt>
                      <c:pt idx="56">
                        <c:v>0.19933064853307461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5362-4C4C-A97A-1E273205A8CC}"/>
                  </c:ext>
                </c:extLst>
              </c15:ser>
            </c15:filteredLineSeries>
          </c:ext>
        </c:extLst>
      </c:lineChart>
      <c:dateAx>
        <c:axId val="137473775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44479"/>
        <c:crosses val="autoZero"/>
        <c:auto val="1"/>
        <c:lblOffset val="100"/>
        <c:baseTimeUnit val="months"/>
      </c:dateAx>
      <c:valAx>
        <c:axId val="137474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37759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641860032982601E-2"/>
          <c:y val="2.2528001621813391E-2"/>
          <c:w val="0.79799651592223553"/>
          <c:h val="0.14269221022756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0.11795</cdr:x>
      <cdr:y>0.08983</cdr:y>
    </cdr:from>
    <cdr:to>
      <cdr:x>0.29598</cdr:x>
      <cdr:y>0.9322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04146CA-0C4E-A83B-A96D-75361BF88AF2}"/>
            </a:ext>
          </a:extLst>
        </cdr:cNvPr>
        <cdr:cNvSpPr/>
      </cdr:nvSpPr>
      <cdr:spPr>
        <a:xfrm xmlns:a="http://schemas.openxmlformats.org/drawingml/2006/main">
          <a:off x="1388947" y="591013"/>
          <a:ext cx="2096429" cy="554215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54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0.29451</cdr:x>
      <cdr:y>0.08814</cdr:y>
    </cdr:from>
    <cdr:to>
      <cdr:x>0.59901</cdr:x>
      <cdr:y>0.93051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204146CA-0C4E-A83B-A96D-75361BF88AF2}"/>
            </a:ext>
          </a:extLst>
        </cdr:cNvPr>
        <cdr:cNvSpPr/>
      </cdr:nvSpPr>
      <cdr:spPr>
        <a:xfrm xmlns:a="http://schemas.openxmlformats.org/drawingml/2006/main">
          <a:off x="3468030" y="579861"/>
          <a:ext cx="3585735" cy="5542157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27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0.41798</cdr:x>
      <cdr:y>0.87437</cdr:y>
    </cdr:from>
    <cdr:to>
      <cdr:x>0.5171</cdr:x>
      <cdr:y>0.93051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0F3FB72C-23E7-40B1-4D82-7C6DA4B4E9C5}"/>
            </a:ext>
          </a:extLst>
        </cdr:cNvPr>
        <cdr:cNvSpPr txBox="1"/>
      </cdr:nvSpPr>
      <cdr:spPr>
        <a:xfrm xmlns:a="http://schemas.openxmlformats.org/drawingml/2006/main">
          <a:off x="4922023" y="5752686"/>
          <a:ext cx="1167162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ESMA 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59F3-DC0D-4416-B90E-C2ECFDFC07AE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C6AEA-FD5D-47BD-B6D6-3DAA147A63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6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3E79E4F-A9E8-1D0A-1953-9DD90B59F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84E2701F-DA94-8DD8-D538-237E7F192E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1640F7B5-51B2-E2EF-54C6-B8556FB29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3526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893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31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08EF3CCD-B561-81C1-90EE-2F53FE33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37888BC9-09FB-EA52-20AF-A9C71A1849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A855D659-4AA7-5CF9-F703-F6712B805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F17383C8-27BF-8FED-91CD-B3B2311D44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509753CA-DE0D-1BBD-89D6-DDBC78DB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20EEAD2-3FA0-20DE-BF8D-BCE2E4DA87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F265E3A1-53BA-286B-5985-6062F42257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85B3B1EC-3EF2-47BD-C864-E53FD19A34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24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509753CA-DE0D-1BBD-89D6-DDBC78DB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20EEAD2-3FA0-20DE-BF8D-BCE2E4DA87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F265E3A1-53BA-286B-5985-6062F42257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85B3B1EC-3EF2-47BD-C864-E53FD19A34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305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A2155370-69E4-B2A6-6D05-C613A6032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79568B9D-C9EA-936F-3924-14599C2488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B200F918-417E-81AA-C970-1AE7D77970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4C36FBE7-7BDD-0384-8DB3-E36D71D1C3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729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4EDC07AC-B81E-D336-1AEE-1E59E559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66600944-CB0D-1910-B06E-0F489F9E5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1F3F5469-3199-6ACC-D95A-ECFF47992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610DFFB6-775F-E9D0-087B-64BD8CDA5B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87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99065125-D972-DDDD-C50A-FC0AC0C36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bf276bd0d_0_6:notes">
            <a:extLst>
              <a:ext uri="{FF2B5EF4-FFF2-40B4-BE49-F238E27FC236}">
                <a16:creationId xmlns:a16="http://schemas.microsoft.com/office/drawing/2014/main" id="{662CD0DF-21BC-8640-4229-A6C6FBCDB6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bbf276bd0d_0_6:notes">
            <a:extLst>
              <a:ext uri="{FF2B5EF4-FFF2-40B4-BE49-F238E27FC236}">
                <a16:creationId xmlns:a16="http://schemas.microsoft.com/office/drawing/2014/main" id="{86081CB1-ABD0-2CF7-6BEE-5AF425F463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2bbf276bd0d_0_6:notes">
            <a:extLst>
              <a:ext uri="{FF2B5EF4-FFF2-40B4-BE49-F238E27FC236}">
                <a16:creationId xmlns:a16="http://schemas.microsoft.com/office/drawing/2014/main" id="{93F52E8A-2E39-A9FF-E5D5-1A1DE34EC4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674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8B2FDE3E-B891-1647-41A8-49BC44F83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bf276bd0d_0_6:notes">
            <a:extLst>
              <a:ext uri="{FF2B5EF4-FFF2-40B4-BE49-F238E27FC236}">
                <a16:creationId xmlns:a16="http://schemas.microsoft.com/office/drawing/2014/main" id="{DE23859D-1435-612E-81E0-33E3E118F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bbf276bd0d_0_6:notes">
            <a:extLst>
              <a:ext uri="{FF2B5EF4-FFF2-40B4-BE49-F238E27FC236}">
                <a16:creationId xmlns:a16="http://schemas.microsoft.com/office/drawing/2014/main" id="{585B6535-444E-B911-B8CF-4BF9C0D2B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2bbf276bd0d_0_6:notes">
            <a:extLst>
              <a:ext uri="{FF2B5EF4-FFF2-40B4-BE49-F238E27FC236}">
                <a16:creationId xmlns:a16="http://schemas.microsoft.com/office/drawing/2014/main" id="{4416F75A-5FD4-F8A5-E44F-6E3DADABB2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775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D6EF07FE-2DD3-B373-AB33-89E977E7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bf276bd0d_0_6:notes">
            <a:extLst>
              <a:ext uri="{FF2B5EF4-FFF2-40B4-BE49-F238E27FC236}">
                <a16:creationId xmlns:a16="http://schemas.microsoft.com/office/drawing/2014/main" id="{4F7D52F5-8AB4-F455-3D08-69963415C4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bbf276bd0d_0_6:notes">
            <a:extLst>
              <a:ext uri="{FF2B5EF4-FFF2-40B4-BE49-F238E27FC236}">
                <a16:creationId xmlns:a16="http://schemas.microsoft.com/office/drawing/2014/main" id="{F4D4B517-E2AA-8033-E2F1-57DA00D2CE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2bbf276bd0d_0_6:notes">
            <a:extLst>
              <a:ext uri="{FF2B5EF4-FFF2-40B4-BE49-F238E27FC236}">
                <a16:creationId xmlns:a16="http://schemas.microsoft.com/office/drawing/2014/main" id="{E64D87FE-3787-AF8F-70D4-9ABCF50859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09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715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F9565A34-80A4-4102-E298-6087391D0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bf276bd0d_0_6:notes">
            <a:extLst>
              <a:ext uri="{FF2B5EF4-FFF2-40B4-BE49-F238E27FC236}">
                <a16:creationId xmlns:a16="http://schemas.microsoft.com/office/drawing/2014/main" id="{8DC03CFA-B447-E673-3BA7-1E1F6A6D5B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bbf276bd0d_0_6:notes">
            <a:extLst>
              <a:ext uri="{FF2B5EF4-FFF2-40B4-BE49-F238E27FC236}">
                <a16:creationId xmlns:a16="http://schemas.microsoft.com/office/drawing/2014/main" id="{FB8DCB43-B4F4-18E9-B7CD-50B79F6A17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2bbf276bd0d_0_6:notes">
            <a:extLst>
              <a:ext uri="{FF2B5EF4-FFF2-40B4-BE49-F238E27FC236}">
                <a16:creationId xmlns:a16="http://schemas.microsoft.com/office/drawing/2014/main" id="{AC31FCDA-9FC2-09AB-2FF1-F15701A544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15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C6AEA-FD5D-47BD-B6D6-3DAA147A63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96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12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59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2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39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356CDAE8-3DAE-2409-7A11-5898D11C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bf276bd0d_0_0:notes">
            <a:extLst>
              <a:ext uri="{FF2B5EF4-FFF2-40B4-BE49-F238E27FC236}">
                <a16:creationId xmlns:a16="http://schemas.microsoft.com/office/drawing/2014/main" id="{A0DE4F59-248B-345E-7FC6-75C2D1876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bbf276bd0d_0_0:notes">
            <a:extLst>
              <a:ext uri="{FF2B5EF4-FFF2-40B4-BE49-F238E27FC236}">
                <a16:creationId xmlns:a16="http://schemas.microsoft.com/office/drawing/2014/main" id="{20BB6058-8720-5927-116A-ACC90210E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bbf276bd0d_0_0:notes">
            <a:extLst>
              <a:ext uri="{FF2B5EF4-FFF2-40B4-BE49-F238E27FC236}">
                <a16:creationId xmlns:a16="http://schemas.microsoft.com/office/drawing/2014/main" id="{BFE38093-38E5-3EC8-26DC-A7737D246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62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52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25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20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47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7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54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24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50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7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8089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20C4B4BC-F876-249F-D707-E6F88400D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281E2-6148-54A6-93E2-E83D02F5C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74" y="627320"/>
            <a:ext cx="11464451" cy="5718857"/>
          </a:xfrm>
          <a:prstGeom prst="rect">
            <a:avLst/>
          </a:prstGeom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D97BC86A-37F9-D456-1655-4FEB2CDB1991}"/>
              </a:ext>
            </a:extLst>
          </p:cNvPr>
          <p:cNvSpPr/>
          <p:nvPr/>
        </p:nvSpPr>
        <p:spPr>
          <a:xfrm>
            <a:off x="-89551" y="0"/>
            <a:ext cx="12371100" cy="7089000"/>
          </a:xfrm>
          <a:prstGeom prst="rect">
            <a:avLst/>
          </a:prstGeom>
          <a:solidFill>
            <a:srgbClr val="201B51">
              <a:alpha val="882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C5E9173F-65D5-98B3-5D09-82A07BC31CBC}"/>
              </a:ext>
            </a:extLst>
          </p:cNvPr>
          <p:cNvSpPr txBox="1"/>
          <p:nvPr/>
        </p:nvSpPr>
        <p:spPr>
          <a:xfrm>
            <a:off x="807588" y="1195802"/>
            <a:ext cx="6644100" cy="386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Investment Markets </a:t>
            </a:r>
          </a:p>
        </p:txBody>
      </p:sp>
    </p:spTree>
    <p:extLst>
      <p:ext uri="{BB962C8B-B14F-4D97-AF65-F5344CB8AC3E}">
        <p14:creationId xmlns:p14="http://schemas.microsoft.com/office/powerpoint/2010/main" val="249728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2B688069-1AF1-FB1C-545C-C35BC0C2A9E4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Equity Style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Performance Annualised 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A2316-223D-CC68-C907-C7C1BC533DEA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04 / 2024 . For illustration purposes only.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A314A5-E31D-C13E-1074-AA2D79910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477844"/>
              </p:ext>
            </p:extLst>
          </p:nvPr>
        </p:nvGraphicFramePr>
        <p:xfrm>
          <a:off x="666627" y="1422400"/>
          <a:ext cx="10858623" cy="383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7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F8733AEA-E933-1968-7B28-8D1EBC4A3BB2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2B688069-1AF1-FB1C-545C-C35BC0C2A9E4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Fixed Income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Indices Performance 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22;g2bbf276bd0d_0_0">
            <a:extLst>
              <a:ext uri="{FF2B5EF4-FFF2-40B4-BE49-F238E27FC236}">
                <a16:creationId xmlns:a16="http://schemas.microsoft.com/office/drawing/2014/main" id="{45D55C0C-96AD-C975-248D-624F67675161}"/>
              </a:ext>
            </a:extLst>
          </p:cNvPr>
          <p:cNvSpPr txBox="1"/>
          <p:nvPr/>
        </p:nvSpPr>
        <p:spPr>
          <a:xfrm>
            <a:off x="2603763" y="5562346"/>
            <a:ext cx="67653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Bond market recovery has stalled </a:t>
            </a:r>
            <a:r>
              <a:rPr lang="en-GB" sz="1300" kern="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during March &amp; April 2024 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as inflation is proving sticker than anticipated , reducing the number forecast interest rate cuts casing yields to rise (prices fall) 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110E2-F5D3-5A92-041B-08F22A3FDAC2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04 / 2024 . For illustration purposes only.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9D6994-3E7F-41E7-9B8F-F78CA2CCD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52497"/>
              </p:ext>
            </p:extLst>
          </p:nvPr>
        </p:nvGraphicFramePr>
        <p:xfrm>
          <a:off x="829733" y="1456267"/>
          <a:ext cx="10507134" cy="361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621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F8733AEA-E933-1968-7B28-8D1EBC4A3BB2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2B688069-1AF1-FB1C-545C-C35BC0C2A9E4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Fixed Income </a:t>
            </a:r>
            <a:r>
              <a:rPr lang="en-GB" sz="3300" b="1" kern="0" dirty="0">
                <a:solidFill>
                  <a:srgbClr val="0A293B"/>
                </a:solidFill>
                <a:latin typeface="Arial"/>
                <a:cs typeface="Arial"/>
                <a:sym typeface="Arial"/>
              </a:rPr>
              <a:t>5 Year Performance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22;g2bbf276bd0d_0_0">
            <a:extLst>
              <a:ext uri="{FF2B5EF4-FFF2-40B4-BE49-F238E27FC236}">
                <a16:creationId xmlns:a16="http://schemas.microsoft.com/office/drawing/2014/main" id="{EEFB6F63-A7A3-EA82-7F10-715918737759}"/>
              </a:ext>
            </a:extLst>
          </p:cNvPr>
          <p:cNvSpPr txBox="1"/>
          <p:nvPr/>
        </p:nvSpPr>
        <p:spPr>
          <a:xfrm>
            <a:off x="2603763" y="5546178"/>
            <a:ext cx="7252756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Interest rate rises , particularly when yields are at record low levels, is bad for fixed income performance. After a record bad 2022, yields and thus prices have recovered some losses. A more normalised yield environment is welcomed by most market participants.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83D30-CAA7-E99F-3668-3FF12467CAB3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04 / 2024 . For illustration purposes only.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B6624D-B56B-0EEE-4074-8DA12C17E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451309"/>
              </p:ext>
            </p:extLst>
          </p:nvPr>
        </p:nvGraphicFramePr>
        <p:xfrm>
          <a:off x="666750" y="1365553"/>
          <a:ext cx="10858500" cy="3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548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F8733AEA-E933-1968-7B28-8D1EBC4A3BB2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22;g2bbf276bd0d_0_0">
            <a:extLst>
              <a:ext uri="{FF2B5EF4-FFF2-40B4-BE49-F238E27FC236}">
                <a16:creationId xmlns:a16="http://schemas.microsoft.com/office/drawing/2014/main" id="{3B376A0D-2E75-F067-6383-FFF668BBB669}"/>
              </a:ext>
            </a:extLst>
          </p:cNvPr>
          <p:cNvSpPr txBox="1"/>
          <p:nvPr/>
        </p:nvSpPr>
        <p:spPr>
          <a:xfrm>
            <a:off x="2603763" y="5546178"/>
            <a:ext cx="7252756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The 2022 bond market “rout” reduced nearly all 5-year fixed income performance to negative figures . </a:t>
            </a:r>
            <a:r>
              <a:rPr lang="en-GB" sz="1300" kern="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There has been some recovery since but low risk investors are realising very low single digit returns for a 10-year period. 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" name="Google Shape;219;g2bbf276bd0d_0_0">
            <a:extLst>
              <a:ext uri="{FF2B5EF4-FFF2-40B4-BE49-F238E27FC236}">
                <a16:creationId xmlns:a16="http://schemas.microsoft.com/office/drawing/2014/main" id="{EEFC4596-5C8B-D2FC-2C59-BFEC9C6301D9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Fixed Income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Annualised </a:t>
            </a:r>
            <a:r>
              <a:rPr lang="en-GB" sz="3300" b="1" kern="0" dirty="0">
                <a:solidFill>
                  <a:srgbClr val="0A293B"/>
                </a:solidFill>
                <a:latin typeface="Arial"/>
                <a:cs typeface="Arial"/>
                <a:sym typeface="Arial"/>
              </a:rPr>
              <a:t>Performance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51938-11A3-729B-3BC8-887540FF474F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04 / 2024 . For illustration purposes only.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F8BF08-FDA4-C48F-A801-5C627BE67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219605"/>
              </p:ext>
            </p:extLst>
          </p:nvPr>
        </p:nvGraphicFramePr>
        <p:xfrm>
          <a:off x="666750" y="1311822"/>
          <a:ext cx="10763250" cy="394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813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17C49D7D-F473-400E-9B83-85A4D8DBD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A55C2D7E-E08E-308A-A05D-94F4AE6DB0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AEC1310A-8FC9-3E99-1EAF-5DD9934B030F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913DCAAB-3DF8-9F2A-2F94-7452EA2FE15E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6E9E0715-E41E-C22C-FC30-3C07B5616AFE}"/>
              </a:ext>
            </a:extLst>
          </p:cNvPr>
          <p:cNvSpPr txBox="1"/>
          <p:nvPr/>
        </p:nvSpPr>
        <p:spPr>
          <a:xfrm>
            <a:off x="2017050" y="382900"/>
            <a:ext cx="8157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“Magnificent 7”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performance 2 years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4101A9C9-FE63-FF87-75BD-661782C4EDFF}"/>
              </a:ext>
            </a:extLst>
          </p:cNvPr>
          <p:cNvSpPr/>
          <p:nvPr/>
        </p:nvSpPr>
        <p:spPr>
          <a:xfrm>
            <a:off x="1116220" y="1311822"/>
            <a:ext cx="990536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10D195-15A0-321F-8905-7B0A43F2D87A}"/>
              </a:ext>
            </a:extLst>
          </p:cNvPr>
          <p:cNvGraphicFramePr>
            <a:graphicFrameLocks/>
          </p:cNvGraphicFramePr>
          <p:nvPr/>
        </p:nvGraphicFramePr>
        <p:xfrm>
          <a:off x="1170420" y="1231550"/>
          <a:ext cx="9851160" cy="394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Google Shape;222;g2bbf276bd0d_0_0">
            <a:extLst>
              <a:ext uri="{FF2B5EF4-FFF2-40B4-BE49-F238E27FC236}">
                <a16:creationId xmlns:a16="http://schemas.microsoft.com/office/drawing/2014/main" id="{ECCD270B-5E0E-D8C1-9677-B1EDCB60907E}"/>
              </a:ext>
            </a:extLst>
          </p:cNvPr>
          <p:cNvSpPr txBox="1"/>
          <p:nvPr/>
        </p:nvSpPr>
        <p:spPr>
          <a:xfrm>
            <a:off x="2603763" y="5562346"/>
            <a:ext cx="67653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The so-called “Magnificent 7” are a combination of the most valuable companies by market capitalisation in the world. They current account for c30% of the S&amp;P 500 and thus their individual performance has a big impact on the market performance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544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E5C6F562-65BF-6870-AE61-11BD1AA15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E269D7E9-E72B-1BC8-385F-88B4F5996D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74812600-351C-9872-5D34-07733F83026B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A70C0C70-27A7-4EDA-5305-3A29E1C5D960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092646DA-41CB-C279-2490-43DC9502F684}"/>
              </a:ext>
            </a:extLst>
          </p:cNvPr>
          <p:cNvSpPr txBox="1"/>
          <p:nvPr/>
        </p:nvSpPr>
        <p:spPr>
          <a:xfrm>
            <a:off x="1513840" y="382900"/>
            <a:ext cx="866111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 Equity Markets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 Years Performance 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6AA2466E-4192-8082-7B1E-AD3D0920F244}"/>
              </a:ext>
            </a:extLst>
          </p:cNvPr>
          <p:cNvSpPr/>
          <p:nvPr/>
        </p:nvSpPr>
        <p:spPr>
          <a:xfrm>
            <a:off x="1116220" y="1311822"/>
            <a:ext cx="990536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bbf276bd0d_0_0">
            <a:extLst>
              <a:ext uri="{FF2B5EF4-FFF2-40B4-BE49-F238E27FC236}">
                <a16:creationId xmlns:a16="http://schemas.microsoft.com/office/drawing/2014/main" id="{5F302F6B-4E6F-8261-8EB7-E7C88F2F1C3F}"/>
              </a:ext>
            </a:extLst>
          </p:cNvPr>
          <p:cNvSpPr txBox="1"/>
          <p:nvPr/>
        </p:nvSpPr>
        <p:spPr>
          <a:xfrm>
            <a:off x="2603763" y="5562346"/>
            <a:ext cx="67653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Equity markets in the US account for c60% of the world equity market. Performance of the US market has been extremely strong for the past decade. In particular, the technology sector has outperformed al other sectors.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338F5C5-45DA-5B18-D9F7-D561B5AEDB4E}"/>
              </a:ext>
            </a:extLst>
          </p:cNvPr>
          <p:cNvGraphicFramePr>
            <a:graphicFrameLocks/>
          </p:cNvGraphicFramePr>
          <p:nvPr/>
        </p:nvGraphicFramePr>
        <p:xfrm>
          <a:off x="1116220" y="1318725"/>
          <a:ext cx="9905360" cy="393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43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E5C6F562-65BF-6870-AE61-11BD1AA15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E269D7E9-E72B-1BC8-385F-88B4F5996D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74812600-351C-9872-5D34-07733F83026B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A70C0C70-27A7-4EDA-5305-3A29E1C5D960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092646DA-41CB-C279-2490-43DC9502F684}"/>
              </a:ext>
            </a:extLst>
          </p:cNvPr>
          <p:cNvSpPr txBox="1"/>
          <p:nvPr/>
        </p:nvSpPr>
        <p:spPr>
          <a:xfrm>
            <a:off x="1513840" y="382900"/>
            <a:ext cx="866111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Fixed Income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performance has stabilised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6AA2466E-4192-8082-7B1E-AD3D0920F244}"/>
              </a:ext>
            </a:extLst>
          </p:cNvPr>
          <p:cNvSpPr/>
          <p:nvPr/>
        </p:nvSpPr>
        <p:spPr>
          <a:xfrm>
            <a:off x="1143320" y="1311822"/>
            <a:ext cx="990536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bbf276bd0d_0_0">
            <a:extLst>
              <a:ext uri="{FF2B5EF4-FFF2-40B4-BE49-F238E27FC236}">
                <a16:creationId xmlns:a16="http://schemas.microsoft.com/office/drawing/2014/main" id="{5F302F6B-4E6F-8261-8EB7-E7C88F2F1C3F}"/>
              </a:ext>
            </a:extLst>
          </p:cNvPr>
          <p:cNvSpPr txBox="1"/>
          <p:nvPr/>
        </p:nvSpPr>
        <p:spPr>
          <a:xfrm>
            <a:off x="2603763" y="5546178"/>
            <a:ext cx="7252756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Interest rate rises , particularly when yields are at record low levels, is bad for fixed income performance. After a record bad 2022, yields and thus prices have stabilised. A more normalised yield environment is welcomed by most market participants.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906B4A4-EB5A-3C3D-1215-4B6105981030}"/>
              </a:ext>
            </a:extLst>
          </p:cNvPr>
          <p:cNvGraphicFramePr>
            <a:graphicFrameLocks/>
          </p:cNvGraphicFramePr>
          <p:nvPr/>
        </p:nvGraphicFramePr>
        <p:xfrm>
          <a:off x="1143320" y="1351301"/>
          <a:ext cx="9809605" cy="390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952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A2DEA5D8-F91C-41FE-AEA2-AF6899173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DF768427-9788-0E4A-AA1B-86FE7FB255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6068AD53-FE75-2699-7D94-2B086FDA638F}"/>
              </a:ext>
            </a:extLst>
          </p:cNvPr>
          <p:cNvSpPr/>
          <p:nvPr/>
        </p:nvSpPr>
        <p:spPr>
          <a:xfrm>
            <a:off x="-219175" y="-44958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944ADA2D-11E9-E295-BED6-E419B98ACD12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CC8DBD89-8540-2F98-8923-AD64A08AE84C}"/>
              </a:ext>
            </a:extLst>
          </p:cNvPr>
          <p:cNvSpPr txBox="1"/>
          <p:nvPr/>
        </p:nvSpPr>
        <p:spPr>
          <a:xfrm>
            <a:off x="1330959" y="382900"/>
            <a:ext cx="9094263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“Best” and “Worst”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S&amp;P500 Performance 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8761C51F-8B62-D736-A76D-AF00398FCC31}"/>
              </a:ext>
            </a:extLst>
          </p:cNvPr>
          <p:cNvSpPr/>
          <p:nvPr/>
        </p:nvSpPr>
        <p:spPr>
          <a:xfrm>
            <a:off x="1116220" y="1311822"/>
            <a:ext cx="990536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bbf276bd0d_0_0">
            <a:extLst>
              <a:ext uri="{FF2B5EF4-FFF2-40B4-BE49-F238E27FC236}">
                <a16:creationId xmlns:a16="http://schemas.microsoft.com/office/drawing/2014/main" id="{F500A96B-7C8D-D985-1EDE-0E036BEDC808}"/>
              </a:ext>
            </a:extLst>
          </p:cNvPr>
          <p:cNvSpPr txBox="1"/>
          <p:nvPr/>
        </p:nvSpPr>
        <p:spPr>
          <a:xfrm>
            <a:off x="2603763" y="5546178"/>
            <a:ext cx="67653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This chart shows the best and worst annualised performance for the S&amp;P 500 over different time periods. The longer time horizon you have to invest dramatically increases the probability of a positive return.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2" name="Google Shape;465;p21">
            <a:extLst>
              <a:ext uri="{FF2B5EF4-FFF2-40B4-BE49-F238E27FC236}">
                <a16:creationId xmlns:a16="http://schemas.microsoft.com/office/drawing/2014/main" id="{A7E3EA42-5C8C-B627-3092-2DD383491950}"/>
              </a:ext>
            </a:extLst>
          </p:cNvPr>
          <p:cNvGraphicFramePr/>
          <p:nvPr/>
        </p:nvGraphicFramePr>
        <p:xfrm>
          <a:off x="1170420" y="1335838"/>
          <a:ext cx="9782505" cy="380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902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16E83D2-96EA-164E-8BE4-10DC209D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423A52FA-8C40-D7AA-C94D-844161F326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BE23BF0D-4DBE-2AD4-748B-2C28C77C3C89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EAE75831-F28A-FD8D-147F-8D202876C04F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03019BC7-E95B-921A-29D8-7F6FBB682373}"/>
              </a:ext>
            </a:extLst>
          </p:cNvPr>
          <p:cNvSpPr txBox="1"/>
          <p:nvPr/>
        </p:nvSpPr>
        <p:spPr>
          <a:xfrm>
            <a:off x="1324632" y="382900"/>
            <a:ext cx="9302727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Time in the Market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 Timing the Market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956DB2D0-1464-A095-DDB6-347B994BBC22}"/>
              </a:ext>
            </a:extLst>
          </p:cNvPr>
          <p:cNvSpPr/>
          <p:nvPr/>
        </p:nvSpPr>
        <p:spPr>
          <a:xfrm>
            <a:off x="1116220" y="1311822"/>
            <a:ext cx="990536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bbf276bd0d_0_0">
            <a:extLst>
              <a:ext uri="{FF2B5EF4-FFF2-40B4-BE49-F238E27FC236}">
                <a16:creationId xmlns:a16="http://schemas.microsoft.com/office/drawing/2014/main" id="{E82EBAB8-0C49-5227-7119-80D64582C999}"/>
              </a:ext>
            </a:extLst>
          </p:cNvPr>
          <p:cNvSpPr txBox="1"/>
          <p:nvPr/>
        </p:nvSpPr>
        <p:spPr>
          <a:xfrm>
            <a:off x="2060326" y="5546178"/>
            <a:ext cx="8016899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The above chart shows the value of €10,000 invested in the S&amp;P 500 on 1</a:t>
            </a:r>
            <a:r>
              <a:rPr kumimoji="0" lang="en-GB" sz="13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st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 Jan 2002 and let grow until 31</a:t>
            </a:r>
            <a:r>
              <a:rPr kumimoji="0" lang="en-GB" sz="13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st</a:t>
            </a: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 December 2021. As you can see, missing even a small number of the best performing days over a 20-year period can have a dramatic negative effect on total returns.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aphicFrame>
        <p:nvGraphicFramePr>
          <p:cNvPr id="2" name="Google Shape;478;p22">
            <a:extLst>
              <a:ext uri="{FF2B5EF4-FFF2-40B4-BE49-F238E27FC236}">
                <a16:creationId xmlns:a16="http://schemas.microsoft.com/office/drawing/2014/main" id="{93450EE7-7730-767F-9833-FD4B83A7108F}"/>
              </a:ext>
            </a:extLst>
          </p:cNvPr>
          <p:cNvGraphicFramePr/>
          <p:nvPr/>
        </p:nvGraphicFramePr>
        <p:xfrm>
          <a:off x="1324633" y="1408900"/>
          <a:ext cx="9628291" cy="375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5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A641E99B-D516-CBD7-E998-2CE4FC87F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bf276bd0d_0_6">
            <a:extLst>
              <a:ext uri="{FF2B5EF4-FFF2-40B4-BE49-F238E27FC236}">
                <a16:creationId xmlns:a16="http://schemas.microsoft.com/office/drawing/2014/main" id="{2B51C37A-B088-4B53-A7A8-95B9990BE229}"/>
              </a:ext>
            </a:extLst>
          </p:cNvPr>
          <p:cNvSpPr/>
          <p:nvPr/>
        </p:nvSpPr>
        <p:spPr>
          <a:xfrm>
            <a:off x="734010" y="1206769"/>
            <a:ext cx="10698480" cy="4997456"/>
          </a:xfrm>
          <a:prstGeom prst="roundRect">
            <a:avLst>
              <a:gd name="adj" fmla="val 1098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bbf276bd0d_0_6">
            <a:extLst>
              <a:ext uri="{FF2B5EF4-FFF2-40B4-BE49-F238E27FC236}">
                <a16:creationId xmlns:a16="http://schemas.microsoft.com/office/drawing/2014/main" id="{F7CEED87-BC97-8597-97D2-D1047A2C7F58}"/>
              </a:ext>
            </a:extLst>
          </p:cNvPr>
          <p:cNvSpPr txBox="1"/>
          <p:nvPr/>
        </p:nvSpPr>
        <p:spPr>
          <a:xfrm>
            <a:off x="1198880" y="307350"/>
            <a:ext cx="988568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Yearly market performance &amp; intra-year Drawdown 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g2bbf276bd0d_0_6">
            <a:extLst>
              <a:ext uri="{FF2B5EF4-FFF2-40B4-BE49-F238E27FC236}">
                <a16:creationId xmlns:a16="http://schemas.microsoft.com/office/drawing/2014/main" id="{BDF2BFEE-D490-4983-BC9E-5219D776DB9F}"/>
              </a:ext>
            </a:extLst>
          </p:cNvPr>
          <p:cNvSpPr/>
          <p:nvPr/>
        </p:nvSpPr>
        <p:spPr>
          <a:xfrm>
            <a:off x="-152400" y="6442200"/>
            <a:ext cx="12471300" cy="415800"/>
          </a:xfrm>
          <a:prstGeom prst="rect">
            <a:avLst/>
          </a:prstGeom>
          <a:solidFill>
            <a:srgbClr val="1C9C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Google Shape;491;p23">
            <a:extLst>
              <a:ext uri="{FF2B5EF4-FFF2-40B4-BE49-F238E27FC236}">
                <a16:creationId xmlns:a16="http://schemas.microsoft.com/office/drawing/2014/main" id="{AD7F8441-8611-FD10-76F6-5DF7B9CA5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411261"/>
              </p:ext>
            </p:extLst>
          </p:nvPr>
        </p:nvGraphicFramePr>
        <p:xfrm>
          <a:off x="734011" y="1485070"/>
          <a:ext cx="10698480" cy="4372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447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2B688069-1AF1-FB1C-545C-C35BC0C2A9E4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2024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Global Equity markets at a glance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0A293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9A2B7-F198-08F8-C338-1508F165C89C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04 / 2024 . For illustration purposes only.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EDB2686-BF73-8A75-D224-148787DD7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534395"/>
              </p:ext>
            </p:extLst>
          </p:nvPr>
        </p:nvGraphicFramePr>
        <p:xfrm>
          <a:off x="959006" y="1449660"/>
          <a:ext cx="10185244" cy="360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756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70EDEA90-7079-5892-BE7E-CB448337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bf276bd0d_0_6">
            <a:extLst>
              <a:ext uri="{FF2B5EF4-FFF2-40B4-BE49-F238E27FC236}">
                <a16:creationId xmlns:a16="http://schemas.microsoft.com/office/drawing/2014/main" id="{52D98252-FC67-CD4E-3E4D-0D8C542E17F8}"/>
              </a:ext>
            </a:extLst>
          </p:cNvPr>
          <p:cNvSpPr/>
          <p:nvPr/>
        </p:nvSpPr>
        <p:spPr>
          <a:xfrm>
            <a:off x="636246" y="1292597"/>
            <a:ext cx="10698480" cy="4997456"/>
          </a:xfrm>
          <a:prstGeom prst="roundRect">
            <a:avLst>
              <a:gd name="adj" fmla="val 1098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bbf276bd0d_0_6">
            <a:extLst>
              <a:ext uri="{FF2B5EF4-FFF2-40B4-BE49-F238E27FC236}">
                <a16:creationId xmlns:a16="http://schemas.microsoft.com/office/drawing/2014/main" id="{A075340E-CD97-3E4C-36A7-5902EF5FC925}"/>
              </a:ext>
            </a:extLst>
          </p:cNvPr>
          <p:cNvSpPr txBox="1"/>
          <p:nvPr/>
        </p:nvSpPr>
        <p:spPr>
          <a:xfrm>
            <a:off x="2004300" y="307350"/>
            <a:ext cx="8157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 Asset Classes Returns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g2bbf276bd0d_0_6">
            <a:extLst>
              <a:ext uri="{FF2B5EF4-FFF2-40B4-BE49-F238E27FC236}">
                <a16:creationId xmlns:a16="http://schemas.microsoft.com/office/drawing/2014/main" id="{A4544227-3813-6B05-4C7E-D4C82591CAC0}"/>
              </a:ext>
            </a:extLst>
          </p:cNvPr>
          <p:cNvSpPr/>
          <p:nvPr/>
        </p:nvSpPr>
        <p:spPr>
          <a:xfrm>
            <a:off x="-152400" y="6442200"/>
            <a:ext cx="12471300" cy="415800"/>
          </a:xfrm>
          <a:prstGeom prst="rect">
            <a:avLst/>
          </a:prstGeom>
          <a:solidFill>
            <a:srgbClr val="1C9C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2E8B0-5B70-6DAA-A1A1-A463E26C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352297"/>
            <a:ext cx="10099040" cy="48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4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E4466B0F-D1C3-6BA8-537B-DD35A31AF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bf276bd0d_0_6">
            <a:extLst>
              <a:ext uri="{FF2B5EF4-FFF2-40B4-BE49-F238E27FC236}">
                <a16:creationId xmlns:a16="http://schemas.microsoft.com/office/drawing/2014/main" id="{309BD32D-0C4E-391C-F0FD-27A84E65B38D}"/>
              </a:ext>
            </a:extLst>
          </p:cNvPr>
          <p:cNvSpPr/>
          <p:nvPr/>
        </p:nvSpPr>
        <p:spPr>
          <a:xfrm>
            <a:off x="746760" y="1390115"/>
            <a:ext cx="10698480" cy="4997456"/>
          </a:xfrm>
          <a:prstGeom prst="roundRect">
            <a:avLst>
              <a:gd name="adj" fmla="val 1098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bbf276bd0d_0_6">
            <a:extLst>
              <a:ext uri="{FF2B5EF4-FFF2-40B4-BE49-F238E27FC236}">
                <a16:creationId xmlns:a16="http://schemas.microsoft.com/office/drawing/2014/main" id="{79E62893-46E6-2E69-73DE-220C0ED1988C}"/>
              </a:ext>
            </a:extLst>
          </p:cNvPr>
          <p:cNvSpPr txBox="1"/>
          <p:nvPr/>
        </p:nvSpPr>
        <p:spPr>
          <a:xfrm>
            <a:off x="2004300" y="307349"/>
            <a:ext cx="8157900" cy="101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Why Invest? To protect the Real Value of Money 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g2bbf276bd0d_0_6">
            <a:extLst>
              <a:ext uri="{FF2B5EF4-FFF2-40B4-BE49-F238E27FC236}">
                <a16:creationId xmlns:a16="http://schemas.microsoft.com/office/drawing/2014/main" id="{6DE0F849-F808-3996-DE7A-E9F1E75ED7A9}"/>
              </a:ext>
            </a:extLst>
          </p:cNvPr>
          <p:cNvSpPr/>
          <p:nvPr/>
        </p:nvSpPr>
        <p:spPr>
          <a:xfrm>
            <a:off x="-152400" y="6442200"/>
            <a:ext cx="12471300" cy="415800"/>
          </a:xfrm>
          <a:prstGeom prst="rect">
            <a:avLst/>
          </a:prstGeom>
          <a:solidFill>
            <a:srgbClr val="1C9C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CDBEBA2-4B3F-BBAF-BBD6-A572FBAD6AE9}"/>
              </a:ext>
            </a:extLst>
          </p:cNvPr>
          <p:cNvGraphicFramePr>
            <a:graphicFrameLocks/>
          </p:cNvGraphicFramePr>
          <p:nvPr/>
        </p:nvGraphicFramePr>
        <p:xfrm>
          <a:off x="611192" y="1490381"/>
          <a:ext cx="10834048" cy="495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2320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20F9AB4B-B860-80F0-81DA-B01E409F8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bf276bd0d_0_6">
            <a:extLst>
              <a:ext uri="{FF2B5EF4-FFF2-40B4-BE49-F238E27FC236}">
                <a16:creationId xmlns:a16="http://schemas.microsoft.com/office/drawing/2014/main" id="{A910A2CF-4691-01E3-8B21-894C1A0510C7}"/>
              </a:ext>
            </a:extLst>
          </p:cNvPr>
          <p:cNvSpPr/>
          <p:nvPr/>
        </p:nvSpPr>
        <p:spPr>
          <a:xfrm>
            <a:off x="734010" y="1206769"/>
            <a:ext cx="10698480" cy="4997456"/>
          </a:xfrm>
          <a:prstGeom prst="roundRect">
            <a:avLst>
              <a:gd name="adj" fmla="val 1098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bbf276bd0d_0_6">
            <a:extLst>
              <a:ext uri="{FF2B5EF4-FFF2-40B4-BE49-F238E27FC236}">
                <a16:creationId xmlns:a16="http://schemas.microsoft.com/office/drawing/2014/main" id="{1EE81AA1-1D90-22BB-DC05-243104C81F65}"/>
              </a:ext>
            </a:extLst>
          </p:cNvPr>
          <p:cNvSpPr txBox="1"/>
          <p:nvPr/>
        </p:nvSpPr>
        <p:spPr>
          <a:xfrm>
            <a:off x="2004300" y="307350"/>
            <a:ext cx="8157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best time to start investing is Now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g2bbf276bd0d_0_6">
            <a:extLst>
              <a:ext uri="{FF2B5EF4-FFF2-40B4-BE49-F238E27FC236}">
                <a16:creationId xmlns:a16="http://schemas.microsoft.com/office/drawing/2014/main" id="{7F360FFB-6FE5-923C-52CE-99FF2EC8F5B0}"/>
              </a:ext>
            </a:extLst>
          </p:cNvPr>
          <p:cNvSpPr/>
          <p:nvPr/>
        </p:nvSpPr>
        <p:spPr>
          <a:xfrm>
            <a:off x="-152400" y="6442200"/>
            <a:ext cx="12471300" cy="415800"/>
          </a:xfrm>
          <a:prstGeom prst="rect">
            <a:avLst/>
          </a:prstGeom>
          <a:solidFill>
            <a:srgbClr val="1C9C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2ADAFB-E0A8-8ACC-6CEA-C295DDE7CA94}"/>
              </a:ext>
            </a:extLst>
          </p:cNvPr>
          <p:cNvGraphicFramePr>
            <a:graphicFrameLocks/>
          </p:cNvGraphicFramePr>
          <p:nvPr/>
        </p:nvGraphicFramePr>
        <p:xfrm>
          <a:off x="595084" y="1177450"/>
          <a:ext cx="10837406" cy="522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718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91771B-D545-E08B-E297-8713607CD296}"/>
              </a:ext>
            </a:extLst>
          </p:cNvPr>
          <p:cNvSpPr/>
          <p:nvPr/>
        </p:nvSpPr>
        <p:spPr>
          <a:xfrm>
            <a:off x="10905894" y="657921"/>
            <a:ext cx="1167162" cy="5542157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146CA-0C4E-A83B-A96D-75361BF88AF2}"/>
              </a:ext>
            </a:extLst>
          </p:cNvPr>
          <p:cNvSpPr/>
          <p:nvPr/>
        </p:nvSpPr>
        <p:spPr>
          <a:xfrm>
            <a:off x="7337503" y="657921"/>
            <a:ext cx="3557239" cy="5542157"/>
          </a:xfrm>
          <a:prstGeom prst="rect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53F18-0E40-E851-F674-6E2EA3AA7FC0}"/>
              </a:ext>
            </a:extLst>
          </p:cNvPr>
          <p:cNvSpPr/>
          <p:nvPr/>
        </p:nvSpPr>
        <p:spPr>
          <a:xfrm>
            <a:off x="3769112" y="657921"/>
            <a:ext cx="3557239" cy="5542157"/>
          </a:xfrm>
          <a:prstGeom prst="rect">
            <a:avLst/>
          </a:prstGeom>
          <a:solidFill>
            <a:srgbClr val="00B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AAEFAA-5D6C-011E-9508-76B87F991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281996"/>
              </p:ext>
            </p:extLst>
          </p:nvPr>
        </p:nvGraphicFramePr>
        <p:xfrm>
          <a:off x="267629" y="78060"/>
          <a:ext cx="11775688" cy="657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F3FB72C-23E7-40B1-4D82-7C6DA4B4E9C5}"/>
              </a:ext>
            </a:extLst>
          </p:cNvPr>
          <p:cNvSpPr txBox="1"/>
          <p:nvPr/>
        </p:nvSpPr>
        <p:spPr>
          <a:xfrm>
            <a:off x="2596374" y="5830746"/>
            <a:ext cx="1167162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ESMA 3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C52EE3D-766B-30E8-30AF-3A652C1BDBFE}"/>
              </a:ext>
            </a:extLst>
          </p:cNvPr>
          <p:cNvSpPr txBox="1"/>
          <p:nvPr/>
        </p:nvSpPr>
        <p:spPr>
          <a:xfrm>
            <a:off x="8746272" y="5830746"/>
            <a:ext cx="1167162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ESMA 5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19CA7CF9-7DE1-6DE3-F02A-83658DF2D59A}"/>
              </a:ext>
            </a:extLst>
          </p:cNvPr>
          <p:cNvSpPr txBox="1"/>
          <p:nvPr/>
        </p:nvSpPr>
        <p:spPr>
          <a:xfrm>
            <a:off x="10939347" y="5824499"/>
            <a:ext cx="1167162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ESMA 6</a:t>
            </a:r>
          </a:p>
        </p:txBody>
      </p:sp>
    </p:spTree>
    <p:extLst>
      <p:ext uri="{BB962C8B-B14F-4D97-AF65-F5344CB8AC3E}">
        <p14:creationId xmlns:p14="http://schemas.microsoft.com/office/powerpoint/2010/main" val="56704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8AE8-DA08-33CF-353A-AE300783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EB86E-853F-8CBF-CBE5-FD2C7BF66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67E31-BD34-C682-D878-712916BF907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B6E7-A362-0CCF-6BFC-BBD1BA34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0E105-8F2F-8C62-58AF-5ABE29B19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DE585-B1A9-9901-EFDB-1547C29AADA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19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F8733AEA-E933-1968-7B28-8D1EBC4A3BB2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2B688069-1AF1-FB1C-545C-C35BC0C2A9E4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Continued momentum from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22;g2bbf276bd0d_0_0">
            <a:extLst>
              <a:ext uri="{FF2B5EF4-FFF2-40B4-BE49-F238E27FC236}">
                <a16:creationId xmlns:a16="http://schemas.microsoft.com/office/drawing/2014/main" id="{45D55C0C-96AD-C975-248D-624F67675161}"/>
              </a:ext>
            </a:extLst>
          </p:cNvPr>
          <p:cNvSpPr txBox="1"/>
          <p:nvPr/>
        </p:nvSpPr>
        <p:spPr>
          <a:xfrm>
            <a:off x="2603763" y="5562346"/>
            <a:ext cx="67653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The equity market performance is a continuation of an extremely strong 2023 which saw all major stock market indices up between 20 and 30 % 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7CF48-5D00-4859-3D28-5289C34C5E38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04 / 2024 . For illustration purposes only.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9D748E-8DAC-E329-1631-02159DB48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983897"/>
              </p:ext>
            </p:extLst>
          </p:nvPr>
        </p:nvGraphicFramePr>
        <p:xfrm>
          <a:off x="858644" y="1365553"/>
          <a:ext cx="10437541" cy="380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906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F8733AEA-E933-1968-7B28-8D1EBC4A3BB2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2B688069-1AF1-FB1C-545C-C35BC0C2A9E4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 Markets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leading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way globally 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22;g2bbf276bd0d_0_0">
            <a:extLst>
              <a:ext uri="{FF2B5EF4-FFF2-40B4-BE49-F238E27FC236}">
                <a16:creationId xmlns:a16="http://schemas.microsoft.com/office/drawing/2014/main" id="{3A2687BB-EC1A-BFAF-B06E-88B5C9306FB4}"/>
              </a:ext>
            </a:extLst>
          </p:cNvPr>
          <p:cNvSpPr txBox="1"/>
          <p:nvPr/>
        </p:nvSpPr>
        <p:spPr>
          <a:xfrm>
            <a:off x="2114650" y="5562346"/>
            <a:ext cx="7682493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Equity markets in the US account for c60% of the world equity market. Performance of the US market has been extremely strong for the past decade. In particular, the technology sector , represented by the Nasdaq Composite, has been a standout performer.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6B8F0-7875-602F-533B-ABA7857B6F66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04 / 2024 . For illustration purposes only.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27D83D-FCB0-5AB6-FAAE-212CB4401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14532"/>
              </p:ext>
            </p:extLst>
          </p:nvPr>
        </p:nvGraphicFramePr>
        <p:xfrm>
          <a:off x="742951" y="1508380"/>
          <a:ext cx="10687050" cy="374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849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F8733AEA-E933-1968-7B28-8D1EBC4A3BB2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2B688069-1AF1-FB1C-545C-C35BC0C2A9E4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Global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Equity Market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Annualised Performance 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22;g2bbf276bd0d_0_0">
            <a:extLst>
              <a:ext uri="{FF2B5EF4-FFF2-40B4-BE49-F238E27FC236}">
                <a16:creationId xmlns:a16="http://schemas.microsoft.com/office/drawing/2014/main" id="{C584DD19-E468-623B-EEDC-A263EB6359AF}"/>
              </a:ext>
            </a:extLst>
          </p:cNvPr>
          <p:cNvSpPr txBox="1"/>
          <p:nvPr/>
        </p:nvSpPr>
        <p:spPr>
          <a:xfrm>
            <a:off x="2114650" y="5562346"/>
            <a:ext cx="7682493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Equity markets in the US account for c60% of the world equity market. Performance of the US market has been extremely strong for the past decade. In particular, the technology sector , represented by the Nasdaq Composite, has been a standout performer.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1E7DB-507F-1BBA-F2EA-9A0D92494372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06 / 2024 . For illustration purposes only.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AE8321-BA3A-97D8-C8E7-81D41A045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495389"/>
              </p:ext>
            </p:extLst>
          </p:nvPr>
        </p:nvGraphicFramePr>
        <p:xfrm>
          <a:off x="666627" y="1365552"/>
          <a:ext cx="10763249" cy="373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078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>
          <a:extLst>
            <a:ext uri="{FF2B5EF4-FFF2-40B4-BE49-F238E27FC236}">
              <a16:creationId xmlns:a16="http://schemas.microsoft.com/office/drawing/2014/main" id="{7361328B-EAB6-9FC8-6EDC-1B68EBFC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bbf276bd0d_0_0">
            <a:extLst>
              <a:ext uri="{FF2B5EF4-FFF2-40B4-BE49-F238E27FC236}">
                <a16:creationId xmlns:a16="http://schemas.microsoft.com/office/drawing/2014/main" id="{0AE6AFD5-AF7A-22A2-5D07-7009DD516C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78" b="7583"/>
          <a:stretch/>
        </p:blipFill>
        <p:spPr>
          <a:xfrm>
            <a:off x="-219175" y="-63500"/>
            <a:ext cx="12411177" cy="7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bf276bd0d_0_0">
            <a:extLst>
              <a:ext uri="{FF2B5EF4-FFF2-40B4-BE49-F238E27FC236}">
                <a16:creationId xmlns:a16="http://schemas.microsoft.com/office/drawing/2014/main" id="{36022B3E-DAB5-9757-3B8A-0CEB58CFC991}"/>
              </a:ext>
            </a:extLst>
          </p:cNvPr>
          <p:cNvSpPr/>
          <p:nvPr/>
        </p:nvSpPr>
        <p:spPr>
          <a:xfrm>
            <a:off x="-219175" y="-63500"/>
            <a:ext cx="12411300" cy="7064400"/>
          </a:xfrm>
          <a:prstGeom prst="rect">
            <a:avLst/>
          </a:prstGeom>
          <a:solidFill>
            <a:srgbClr val="1C9CA7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f276bd0d_0_0">
            <a:extLst>
              <a:ext uri="{FF2B5EF4-FFF2-40B4-BE49-F238E27FC236}">
                <a16:creationId xmlns:a16="http://schemas.microsoft.com/office/drawing/2014/main" id="{F8733AEA-E933-1968-7B28-8D1EBC4A3BB2}"/>
              </a:ext>
            </a:extLst>
          </p:cNvPr>
          <p:cNvSpPr/>
          <p:nvPr/>
        </p:nvSpPr>
        <p:spPr>
          <a:xfrm>
            <a:off x="2060450" y="5467275"/>
            <a:ext cx="8016900" cy="882600"/>
          </a:xfrm>
          <a:prstGeom prst="roundRect">
            <a:avLst>
              <a:gd name="adj" fmla="val 20159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f276bd0d_0_0">
            <a:extLst>
              <a:ext uri="{FF2B5EF4-FFF2-40B4-BE49-F238E27FC236}">
                <a16:creationId xmlns:a16="http://schemas.microsoft.com/office/drawing/2014/main" id="{2B688069-1AF1-FB1C-545C-C35BC0C2A9E4}"/>
              </a:ext>
            </a:extLst>
          </p:cNvPr>
          <p:cNvSpPr txBox="1"/>
          <p:nvPr/>
        </p:nvSpPr>
        <p:spPr>
          <a:xfrm>
            <a:off x="742950" y="382900"/>
            <a:ext cx="104013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Globa</a:t>
            </a:r>
            <a:r>
              <a:rPr lang="en-GB" sz="33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 Equity Style </a:t>
            </a:r>
            <a:r>
              <a:rPr lang="en-GB" sz="3300" b="1" kern="0" dirty="0">
                <a:solidFill>
                  <a:srgbClr val="0A293B"/>
                </a:solidFill>
                <a:latin typeface="Arial"/>
                <a:cs typeface="Arial"/>
                <a:sym typeface="Arial"/>
              </a:rPr>
              <a:t>Performance </a:t>
            </a:r>
            <a:r>
              <a:rPr kumimoji="0" lang="en-GB" sz="3300" b="1" i="0" u="none" strike="noStrike" kern="0" cap="none" spc="0" normalizeH="0" baseline="0" noProof="0" dirty="0">
                <a:ln>
                  <a:noFill/>
                </a:ln>
                <a:solidFill>
                  <a:srgbClr val="0A293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3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g2bbf276bd0d_0_0">
            <a:extLst>
              <a:ext uri="{FF2B5EF4-FFF2-40B4-BE49-F238E27FC236}">
                <a16:creationId xmlns:a16="http://schemas.microsoft.com/office/drawing/2014/main" id="{013DA078-0D37-EA13-A00A-1BC1CA5C466C}"/>
              </a:ext>
            </a:extLst>
          </p:cNvPr>
          <p:cNvSpPr/>
          <p:nvPr/>
        </p:nvSpPr>
        <p:spPr>
          <a:xfrm>
            <a:off x="666750" y="1311822"/>
            <a:ext cx="10763250" cy="3946200"/>
          </a:xfrm>
          <a:prstGeom prst="roundRect">
            <a:avLst>
              <a:gd name="adj" fmla="val 5452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22;g2bbf276bd0d_0_0">
            <a:extLst>
              <a:ext uri="{FF2B5EF4-FFF2-40B4-BE49-F238E27FC236}">
                <a16:creationId xmlns:a16="http://schemas.microsoft.com/office/drawing/2014/main" id="{45D55C0C-96AD-C975-248D-624F67675161}"/>
              </a:ext>
            </a:extLst>
          </p:cNvPr>
          <p:cNvSpPr txBox="1"/>
          <p:nvPr/>
        </p:nvSpPr>
        <p:spPr>
          <a:xfrm>
            <a:off x="2603763" y="5562346"/>
            <a:ext cx="67653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The continued outperformance of growth / technology stocks , despite “higher for longer” interest rates, has some market commentators calling a bubble. However, earnings for the mega-cap growth / tech names remain robust, so far.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847AD-34F1-A0BB-8C07-6D9AFA0034D3}"/>
              </a:ext>
            </a:extLst>
          </p:cNvPr>
          <p:cNvSpPr/>
          <p:nvPr/>
        </p:nvSpPr>
        <p:spPr>
          <a:xfrm>
            <a:off x="8283004" y="2608610"/>
            <a:ext cx="2606040" cy="24519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7B6CB-43E1-56AE-16F6-8FA53F467781}"/>
              </a:ext>
            </a:extLst>
          </p:cNvPr>
          <p:cNvSpPr txBox="1"/>
          <p:nvPr/>
        </p:nvSpPr>
        <p:spPr>
          <a:xfrm>
            <a:off x="64655" y="6714836"/>
            <a:ext cx="1076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Source: Bloomberg , Financial Express. Performance figures are to 30 / 04 / 2024 . For illustration purposes only.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C9D6994-3E7F-41E7-9B8F-F78CA2CCD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464456"/>
              </p:ext>
            </p:extLst>
          </p:nvPr>
        </p:nvGraphicFramePr>
        <p:xfrm>
          <a:off x="762000" y="1521261"/>
          <a:ext cx="10218064" cy="354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63104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859</Words>
  <Application>Microsoft Office PowerPoint</Application>
  <PresentationFormat>Widescreen</PresentationFormat>
  <Paragraphs>72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Open Sans 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Office</cp:lastModifiedBy>
  <cp:revision>7</cp:revision>
  <dcterms:created xsi:type="dcterms:W3CDTF">2024-05-12T19:57:57Z</dcterms:created>
  <dcterms:modified xsi:type="dcterms:W3CDTF">2025-01-23T12:25:32Z</dcterms:modified>
</cp:coreProperties>
</file>